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presProps" Target="presProps.xml"/>
  <Relationship Id="rId98" Type="http://schemas.openxmlformats.org/officeDocument/2006/relationships/viewProps" Target="viewProps.xml"/>
  <Relationship Id="rId9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els que retienen» (2 de 6).]]></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els que retienen» (3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els que retienen» (4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els que retienen» (5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els que retienen» (6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segundos: qué hace el gancho» (2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segundos: qué hace el gancho» (3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primeros segundos: qué hace el gancho»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en tres tiempos» (2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guion en tres tiempos» (3 de 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de un reel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rrajería El Candado (nombre ficticio) sube reels casi todos los días. El de esta semana abre con el logo, el nombre del taller y un saludo, y después muestra una llave recién cortada. Dura 22 segundos y nadie sabe por qué unos se ven y otros no. Todos los dato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de un reel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A quién le hablas y qué problema resuelv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 un dueño de casa cuya llave ya no entra en la cerradura y tiene que abrir a las siete de la mañana. El problema que el video resuelve es ese: abrir una cerradura vieja sin romperla ni forzar la puerta. Un solo problema, nombrado con las palabras de quien lo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de un reel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El gancho (marc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deo no abre con el logo. Abre con el primer plano de la cerradura y una frase dicha en voz alta: «Esta puerta lleva cerrada tres años y la llave ya no entra». El problema está nombrado y además se ve. La marca 1 es el segundo cero: el video empieza con la promesa y n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de un reel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El desarrollo (marca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se ve el proceso, sin saltos: el cilindro, la herramienta, el giro, la puerta abriéndose. Una sola idea y una sola prueba. La marca 2 dice desde qué segundo empieza el proceso, para que más tarde se pueda ver si la gente llegó a verlo o se fue justo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de un reel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cierre (marca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video termina con la puerta abierta, la mano del dueño empujando y una frase a cámara: «Si la tuya ya no entra, mándanos una foto de la cerradura y te decimos si se puede abrir sin romper». El paso tiene canal y consecuencia: un mensaje con una foto y un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de un reel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El guion escrito, con sus tres mar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da así: «Marca 1, segundo 0: cerradura cerrada y la frase de la llave que no entra. Marca 2, segundo 3: se ve el proceso completo, sin cortes. Marca 3, segundo 17: puerta abierta y la frase del mensaje». El guion cabe en cinco renglones y se puede leer en voz alta antes de gr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el guion de un reel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todavía no sab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davía no sabes si el video retuvo ni si trajo clientes: eso lo dirán tu panel y tu registro de ventas. Lo que sí sabes ya es dónde mirar: la curva de retención, comparada con la marca 2, y los mensajes con foto de cerradura que lleguen con la fecha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rimer plano de una cerradura vieja mientras una mano la abre: «Esta puerta lleva cerrada tres años y la llave ya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es la única que muestra el problema y además lo nombra: la persona entiende de qué se trata sin que nadie lo anuncie, y además ve la prueba. La primera y la cuarta gastan el primer segundo en datos del negocio, que es justo lo que el espectador no estaba esperando. La tercera es una presentación: el video empieza hablando de él en lugar de mostrar el problema. Un gancho no necesita un botón ni un clic: necesita que se entienda y que dé ganas de seg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ipos de gancho de la lección y las cuatro cosas que se le parecen: logo, saludo y presentación, frase de anticipación y rót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unto donde se va la gente»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unto donde se va la gente»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aída en el segundo dos apunta al arranque, no al cierre: el cierre ni siquiera ha llegado. Si la curva baja antes de tu marca dos, la fuga está en el gancho o en el salto que abre el desarrollo. La fuga del final se vería en el último tramo de la curva, donde cae la gente antes del último plano. Y si la caída cae exactamente en un punto que no coincide con ninguna marca, el problema más probable es el salto del desarr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fugas de la lección (arranque, salto y final) y las tres marcas de tiempo d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alto: escribe la frase que conecta el antes con el después y marca ese segundo en tu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caída en bloque justo donde cambia el tema es un salto, y el salto se arregla en el guion: una frase que conecte y una marca de tiempo que lo señale. Poner el logo al principio descarta el gancho, que es justo lo que está funcionando. Recortar el video acorta el problema en lugar de resolverlo, porque la fuga estaba en el puente y no en la duración. Y cambiar la miniatura trabaja sobre la portada, no sobre el interior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uga del salto de la lección y el criterio de que se corrige con una frase y una marca de tiempo, no con un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marcar, grabar y leer la curva» (2 de 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marcar, grabar y leer la curva» (3 de 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étodo: marcar, grabar y leer la curva» (4 de 4).]]></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cam-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s el guion en tres tiempos y marcas el segundo de cada movimiento → Grabas el video sin meter ideas que no estaban en el guion → Publicas y anotas la fecha y la hora → Abres tu panel y comparas la caída de la curva con tus marcas → Anotas el último eslabón: mensajes, visitas, llamadas y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guion va primero porque es lo que hace comparable la curva: si no dejaste marcas, cuando veas dónde bajó la audiencia sólo vas a poder suponer. La grabación va después del guion, y no al revés: grabar primero es justamente lo que produce los reels improvisados que nadie puede corregir. La publicación se anota con fecha y hora porque sin fecha no hay forma de atribuir un mensaje o una venta a ese video. La lectura de la curva y el registro del último eslabón cierran el ciclo y se hacen el mismo día, mientras todavía te acuerdas de qué graba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pasos del método de la lección y el orden en que se comparan las marcas con la curva de re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la curva y corregir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7: 1. Lo que hay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andado subió ocho reels en dos semanas (datos inventados para el ejercicio). El dueño tiene las reproducciones de cada video en el panel y una hoja con los mensajes que entraron. No tiene ningún guion, así que no puede comparar nada: sólo puede ver los números suel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la curva y corregir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7: 2. El video que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reel de la puerta cerrada tuvo 340 reproducciones iniciales. En su curva, de las personas que empezaron a verlo, 168 dejaron de ver antes del tercer segundo y hubo una segunda caída en bloque en el segundo 11. Al final del video llegaron 7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la curva y corregir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7: 3. El contraste con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guion de ese reel tenía tres marcas: la 1 en el segundo 0, la 2 en el segundo 3 y la 3 en el segundo 17. La primera caída ocurre justo antes de la marca 2: la gente se fue antes de que empezara el desarrollo. La segunda caída, en el segundo 11, cae a media hist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la curva y corregir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7: 4. Qué estaba pasando en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segundo 7, el guion metía tres consejos de seguridad para guardar las llaves. Eso es una segunda idea dentro del mismo video, y no estaba anotada como marca: por eso el salto no se ve en el guion, se ve sólo en la cu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la curva y corregir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7: 5.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os problemas distintos. El arranque: el gancho prometía una puerta que no abría, y el primer plano del desarrollo mostraba las herramientas sobre la mesa, una imagen que no continúa la promesa. Y el salto: los consejos de seguridad son otro video. Con dos ideas, el video se parte en dos y cada una se lleva a su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la curva y corregir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7: 6. La corrección en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escribe el guion con una sola idea: el gancho termina en el segundo 2 (la cerradura y la promesa), el desarrollo empieza en el segundo 3 y se queda en el proceso hasta el segundo 15, y el cierre —la puerta abierta y la frase del mensaje— empieza en el segundo 16. Los consejos salen del guion y se graban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eer la curva y corregir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7 de 7: 7. Lo que se revisa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graban cuatro reels con la misma estructura y temas distintos, y en cada uno se anotan la curva y el último eslabón. Si la caída se recorre hacia adelante y la gente llega al final, el cambio funcionó. Si la caída sigue antes de la marca 2, entonces el problema no era el guion: es que ese tema no le interesa a tu audiencia, y eso es un dato distinto, con su propi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curva baja fuerte en los primeros segundos y después se estabiliza → El gancho: el problema todavía no se en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urva baja en bloque donde cambias de tema o de plano → El salto: falta la frase que con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urva baja en el último tramo y poca gente llega al final → El cierre: se alarga o no ll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video casi no lo ve nadie y la curva apenas tiene datos → No es una fuga del guion: es alcance, y se mide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urva se mantiene y no llega ningún mensaje ni visita → El guion funcionó y el problema está en el paso que ped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fugas de la lección (arranque, salto y final), el caso del alcance y el del paso que no trae respues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ta puerta lleva cerrada tres años y la llave ya no entra» →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logo del taller y el nombre, con música de entrada» →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Hola, bienvenidos a nuestro canal, hoy les voy a enseñar» →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filtro que se tapa y te lo cambian dos veces en el taller» →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Se ve el proceso completo: cilindro, herramienta, giro y puerta abriéndose» → Desarr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n cortes: se ve el paso a paso en un solo plano» → Desarro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La puerta se abre y el dueño la empuja desde adentro»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ándanos una foto de la cerradura y te decimos si se puede abrir sin romper» →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iempos del guion y lo que cada uno hace: mostrar, demostrar y pe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es · gancho · desarrollo · cierre · segundo · cu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tiempos del guion y la marca de tiempo: el gancho muestra, el desarrollo demuestra y el cierre pide un paso. Nombrarlos permite revisar un guion propio con una lista: «¿mostré el problema?, ¿demostré una sola idea?, ¿pedí un paso?, ¿anoté las marcas?». Si una falla, esa es la que se arregl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tres tiempos y las marcas de tiempo presentados en la lección y aplicados en el ejemplo de la cerraje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gancho es el primer plano: muestra el problema o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reproducciones con retención: las reproducciones dicen quién empezó a ver, no quién se quedó. La cuarta frase del bloque no se sostiene por una razón distinta: una duración no garantiza nada, y un video de quince segundos puede sostenerse entero mientras uno de treinta se vacía en el salto. Las otras cuatro sí se sostienen: son el criteri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trabajadas en la lección: las reproducciones no miden retención; toda afirmación de plataforma se prueba en tu cuenta; la marca de tiempo se anota antes de grabar; la caída al principio apunta al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cam-r02-oa0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próximo reel y escríbelo antes de grabarlo: gancho, desarrollo y cierre, cada uno con la marca del segundo en el que empieza. Después escribe qué vas a mirar en tu panel al día siguiente (la curva y dónde cae) y qué último eslabón vas a contar (mensajes, visitas, llamadas o ventas). No lo grabes todavía: compara tu guion con el ejemplo de la cerrajería y con las tres fu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marcar, grabar y leer la curv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marcar, grabar y leer la curv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marcar, grabar y leer la curva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el gan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ostrar el problema o el resultado en el primer plano, sin presentarte y sin una int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gancho no es un clic?]]></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 clic es una acción; el gancho es una promesa cumplida dentro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os tres tiempos d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Gancho, desarrollo y cierre: el primero muestra, el segundo demuestra, el tercero pide un paso y termina lim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marca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segundo en el que empieza cada movimiento del guion. Se anota antes de gr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tres fu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rranque, el salto y el final. Cada una pide una corrección distinta en el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é en qué momento se fue la 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curva de retención de tu propio panel: comparas dónde cae con la marca de tiempo de tu gui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oto el día después de pub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curva y dónde cae, y el último eslabón: mensajes, visitas, llamadas y ventas, con la fecha del vid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cam-r02-oa01]]></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3).]]></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55" r:id="rId1"/>
    <p:sldLayoutId id="2481907956" r:id="rId2"/>
    <p:sldLayoutId id="2481907957" r:id="rId3"/>
    <p:sldLayoutId id="248190795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d77fc163ffb712470df6140bcf7e7614e83accbd1199eb41.jpg"/>
  <Relationship Id="rId3" Type="http://schemas.openxmlformats.org/officeDocument/2006/relationships/hyperlink" Target="https://marketing.lumbre.lat/object/mkt-cam-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hyperlink" Target="https://marketing.lumbre.lat/object/mkt-cam-r02-oa01" TargetMode="External"/>
  <Relationship Id="rId4" Type="http://schemas.openxmlformats.org/officeDocument/2006/relationships/hyperlink" Target="https://marketing.lumbre.lat/object/mkt-cam-r02-oa01"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hyperlink" Target="https://marketing.lumbre.lat/object/mkt-cam-r02-oa01" TargetMode="External"/>
  <Relationship Id="rId4" Type="http://schemas.openxmlformats.org/officeDocument/2006/relationships/hyperlink" Target="https://marketing.lumbre.lat/object/mkt-cam-r02-oa01"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hyperlink" Target="https://marketing.lumbre.lat/object/mkt-cam-r02-oa01" TargetMode="External"/>
  <Relationship Id="rId4" Type="http://schemas.openxmlformats.org/officeDocument/2006/relationships/hyperlink" Target="https://marketing.lumbre.lat/object/mkt-cam-r02-oa01"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hyperlink" Target="https://marketing.lumbre.lat/object/mkt-cam-r02-oa01" TargetMode="External"/>
  <Relationship Id="rId4" Type="http://schemas.openxmlformats.org/officeDocument/2006/relationships/hyperlink" Target="https://marketing.lumbre.lat/object/mkt-cam-r02-oa01" TargetMode="External"/>
  <Relationship Id="rId5"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hyperlink" Target="https://marketing.lumbre.lat/object/mkt-cam-r02-oa01"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hyperlink" Target="https://es.wikipedia.org/wiki/Guion_(g%C3%A9nero_literario)" TargetMode="External"/>
  <Relationship Id="rId4" Type="http://schemas.openxmlformats.org/officeDocument/2006/relationships/hyperlink" Target="https://es.wikipedia.org/wiki/Primer_plano" TargetMode="External"/>
  <Relationship Id="rId5" Type="http://schemas.openxmlformats.org/officeDocument/2006/relationships/hyperlink" Target="https://es.wikipedia.org/wiki/Video_vertical" TargetMode="External"/>
  <Relationship Id="rId6" Type="http://schemas.openxmlformats.org/officeDocument/2006/relationships/hyperlink" Target="https://es.wikipedia.org/wiki/Subt%C3%ADtulo" TargetMode="Externa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cam-r02-oa01" TargetMode="External"/>
  <Relationship Id="rId3" Type="http://schemas.openxmlformats.org/officeDocument/2006/relationships/notesSlide" Target="../notesSlides/notesSlide9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el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tien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cam-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guion de un reel en tres tiempos (gancho, desarrollo y cierre) con la marca de tiempo de cada movimiento, y usas la curva de retención de tu propia cuenta para prever en qué punto se pierde la gente: en el arranque, en un salto o antes del fin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 la ruta «Reels que retienen». Explica qué hace el gancho en los primeros segundos, cómo se escribe el guion en tres tiempos y cómo se lee, en tu propia cuenta, el punto exacto donde se va la gente. Incluye dos casos resueltos con datos ficticios, ocho actividades evaluadas, cuatro figuras y un cierre con criterios de domini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guion de reel · gancho · retención · video corto · curva de retención · salto en el guion · medición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ls que retiene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ublicas reels casi todos los días. Algunos se ven y otros no, y cuando alguien te pregunta por qué, la respuesta que sale siempre es la misma: «no sé». El video que grabaste de pie en el pasillo con el celular en la mano tuvo más recorrido que el que te costó media mañana montar en el tal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ls que retiene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el formato ni la aplicación: es que nadie escribió el guion antes de grabar. Un reel improvisado tiene un arranque que se dice en lugar de mostrarse, un desarrollo que se llena de ideas que no caben y un final que nadie sabe cómo cerrar. Eso se ve después, cuando abres tu panel y descubres que la gente se fue en el cuarto segundo, y ya no hay ningún guion al cual volverle para saber qué correg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ls que retiene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te da el método de esa corrección: qué hace el gancho en los primeros segundos, cómo se escribe el guion en tres tiempos y cómo se lee, en tu propia cuenta, el punto exacto donde se va la gente. Escribes el guion antes de grabar, marcas en qué segundo va cada movimiento y después comparas tus marcas con la curva de retención que publica tu panel. Lo que no te va a dar es una promesa: ningún guion garantiza que el video lo vea todo el mundo, y el resultado depende de tu oferta, de tu producto y de quién te 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ls que retiene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4]]></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cribir el guion de un reel en tres tiempos —gancho, desarrollo y cierre— con la marca de tiempo de cada movimiento; decir qué hace un gancho y por qué no es lo mismo que un saludo, un logo o un botón; ubicar en tu propia cuenta el punto donde se pierde la gente y decidir si la fuga estuvo en el arranque, en un salto o antes del final; y dejar por escrito qué vas a mirar en tu panel y qué último eslabón vas a contar, para que la comparación sea de tu negocio y no de un promedio ajen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ls que retiene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criterio para escribir el gancho, el desarrollo y el cierre de un reel, y una forma de leer en tu propia cuenta dónde se va la g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fija un número de segundos óptimo ni una cifra de retención que «deba» tener tu video. Esos números dependen de tu cuenta, de tu tema y de quién te ve.]]></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cifras y duraciones de los ejemplos son inventados para el ejercicio y están señalados como fictici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els que retiene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ombre de la red donde publicas aparece como dato (ahí están los paneles donde ves la curva de retención), nunca como aval de un método ni como garantía de un resulta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método y medición; el resultado de cada reel depende de tu mercado, tu oferta y tu equip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gundos: qué hace el ganch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imeros segundos son la única parte del video que la persona decide por su cuenta. Antes de que aparezcan tu nombre, tu negocio o tu producto, hay un plano en la pantalla y una decisión: «¿me quedo o me paso?». El gancho es ese primer plan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gancho tiene dos trabajos y ninguno de los dos es «presentarte». El primero es que la persona entienda en un segundo de qué se trata, sin que tú lo expliques. El segundo es que quiera ver el resto. Los dos se cumplen con una imagen, no con una introduc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gundos: qué hace el ganch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tres formas de gancho que funcionan en un negocio real y se distinguen por lo que muestran, no por lo que prometen. La primera es la escena del problema: el plano que muestra lo que hoy molesta a tu cliente, con su detalle. «El filtro que se tapa y te lo cambian dos veces» se entiende viéndolo, no leyéndolo. La segunda es la prueba antes de la explicación: el resultado ya está en pantalla y después cuentas cómo lo hiciste; el video empieza donde la explicación termina. La tercera es la pregunta que se responde viendo: dices «¿por qué tu pan queda duro al día siguiente?» y el video contesta con el proceso, no con un adjetiv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gundos: qué hace el ganch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cuatro cosas que se confunden con el gancho y no lo son: el logo con tu nombre, el saludo y la presentación, la frase «en este video te voy a enseñar» y el rótulo con la fecha y el lugar. Las cuatro gastan el primer segundo en algo que el espectador no estaba esperand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fusión más: el gancho no es un clic. Un clic es una acción; el gancho es una promesa cumplida dentro del video. Si tu reel necesita que la persona toque algo para entender de qué va, el gancho está en otro lado: o está en la portada, o no exis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gundos: qué hace el gan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ganchos que funcionan muestran algo del negocio real: el problema, la prueba o la pregunta. Abajo, lo que se confunde con un gancho y consume el segundo que más caro sale: el prime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ganch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gundos: qué hace el gan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lección. Los nombres de las métricas son los que usa tu panel; cada red los define y los cambia, así que confírmalos ah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4]]></a:t>
            </a:r>
          </a:p>
        </p:txBody>
      </p:sp>
      <p:graphicFrame>
        <p:nvGraphicFramePr>
          <p:cNvPr id="7" name="" descr=""/>
          <p:cNvGraphicFramePr>
            <a:graphicFrameLocks noGrp="1"/>
          </p:cNvGraphicFramePr>
          <p:nvPr/>
        </p:nvGraphicFramePr>
        <p:xfrm>
          <a:off x="514350" y="1257300"/>
          <a:ext cx="8115300" cy="3048000"/>
        </p:xfrm>
        <a:graphic>
          <a:graphicData uri="http://schemas.openxmlformats.org/drawingml/2006/table">
            <a:tbl>
              <a:tblPr firstRow="1" bandRow="1"/>
              <a:tblGrid>
                <a:gridCol w="1781175"/>
                <a:gridCol w="432435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plano del video: muestra el problema o el resultado y decide si la persona se que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guion, antes de gra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ilo único que demuestra lo que el gancho prome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guion, antes de gra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últimos segundos: el paso que pides y una salid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guion, antes de gra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781175"/>
                <a:gridCol w="432435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ndo en el que empieza cada movimiento del guio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nota de gra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va de re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ráfica de tu panel que muestra en qué momento deja de ver la aud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de la red dond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roducción compl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personas que llegaron al final del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anel de la red donde public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1781175"/>
                <a:gridCol w="432435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de tema o de plano sin una frase que lo conec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guion, al rele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último plano del video: cómo termina, no qué di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guion, antes de gra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títu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exto sobre la imagen: hace que el video se entienda sin so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e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4]]></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1781175"/>
                <a:gridCol w="4324350"/>
                <a:gridCol w="2009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 el da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eslab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la visita, la llamada o la venta que dejó ese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registro de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gundos: qué hace el ganch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4]]></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un reel funcionó porque tuvo reproducciones]]></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e video tuvo muchas reproducciones, así que sí funcionó.» Las reproducciones dicen cuántas personas empezaron a verlo; no dicen cuántas se quedaron. Un video puede arrancar con muchas reproducciones y vaciarse en el primer segundo, y otro puede tener menos y ser visto hasta el final por quienes lo empez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primeros segundos: qué hace el ganch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4]]></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os cifras están en tu panel, una debajo de la otra: el trabajo de esta lección es aprender a leer la segunda para corregir el guion. Y hay una tercera cifra que no publica nadie: el mensaje, la visita, la llamada o la venta que dejó el video. Esa la registras tú, y es la única que responde si el reel trajo gente al negoci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tiempo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el no se parte en tres por gusto: se parte en tres porque son las tres preguntas que la persona se hace, en este orden. Primera: «¿esto es para mí?». Segunda: «¿es verdad?». Tercera: «¿y ahora qué?».]]></a:t>
            </a:r>
          </a:p>
        </p:txBody>
      </p:sp>
      <p:sp>
        <p:nvSpPr>
          <p:cNvPr id="8" name=""/>
          <p:cNvSpPr txBox="1"/>
          <p:nvPr/>
        </p:nvSpPr>
        <p:spPr>
          <a:xfrm>
            <a:off x="514350" y="26098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tiempo es el gancho. Dura lo que dure tu primera frase y tu primer plano, y aquí no hay un número de segundos óptimo que te vaya a dar nadie: hay una regla que sí se sostiene, y es que el gancho termina cuando el problema o el resultado ya se entiende, no cuando se acaba una cuenta. Si necesitas cuatro segundos para decirlo, son cuatr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tiempo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tiempo es el desarrollo: un solo hilo con su prueba. Si tienes que explicar dos cosas, tienes dos reels y no un reel largo. Un reel con dos ideas dentro no retiene: se parte a la mitad, y la mitad que se va es la que no estaba anotada.]]></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cer tiempo es el cierre: el paso que pides, dicho en voz alta o escrito en pantalla, y una salida limpia. La salida importa tanto como el paso: si el video se apaga a media explicación, la persona se queda con la sensación de que le faltaba algo, aunque el contenido estuviera comple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tiempo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uarto elemento que no es un tiempo del guion pero decide todo: la marca de tiempo. Antes de grabar anotas el segundo en el que empieza cada uno de los tres movimientos. Sin marcas no hay con qué comparar cuando la curva de tu panel te diga que la gente se fue en el tercer segun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guion en tres tiemp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tres tiempos, con la marca que anotas antes de grabar. El orden importa: la marca del gancho es la que después se compara contra la curv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res-tiemp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tiempos · Ejemplo resuelto (caso ficticio): el guion de un reel de la cerrajería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jería El Candado (nombre ficticio) sube reels casi todos los días. El de esta semana abre con el logo, el nombre del taller y un saludo, y después muestra una llave recién cortada. Dura 22 segundos y nadie sabe por qué unos se ven y otros no. Todos los datos de este ejemplo son inventados para el ejercici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tiempos · Ejemplo resuelto (caso ficticio): el guion de un reel de la cerrajería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A quién le hablas y qué problema resuelve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 un dueño de casa cuya llave ya no entra en la cerradura y tiene que abrir a las siete de la mañana. El problema que el video resuelve es ese: abrir una cerradura vieja sin romperla ni forzar la puerta. Un solo problema, nombrado con las palabras de quien lo tie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tiempos · Ejemplo resuelto (caso ficticio): el guion de un reel de la cerrajería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gancho (marca 1)]]></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deo no abre con el logo. Abre con el primer plano de la cerradura y una frase dicha en voz alta: «Esta puerta lleva cerrada tres años y la llave ya no entra». El problema está nombrado y además se ve. La marca 1 es el segundo cero: el video empieza con la promesa y no ant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tiempos · Ejemplo resuelto (caso ficticio): el guion de un reel de la cerrajería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l desarrollo (marca 2)]]></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se ve el proceso, sin saltos: el cilindro, la herramienta, el giro, la puerta abriéndose. Una sola idea y una sola prueba. La marca 2 dice desde qué segundo empieza el proceso, para que más tarde se pueda ver si la gente llegó a verlo o se fue justo ant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tiempos · Ejemplo resuelto (caso ficticio): el guion de un reel de la cerrajería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cierre (marca 3)]]></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ideo termina con la puerta abierta, la mano del dueño empujando y una frase a cámara: «Si la tuya ya no entra, mándanos una foto de la cerradura y te decimos si se puede abrir sin romper». El paso tiene canal y consecuencia: un mensaje con una foto y una respues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tiempos · Ejemplo resuelto (caso ficticio): el guion de un reel de la cerrajería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El guion escrito, con sus tres marc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da así: «Marca 1, segundo 0: cerradura cerrada y la frase de la llave que no entra. Marca 2, segundo 3: se ve el proceso completo, sin cortes. Marca 3, segundo 17: puerta abierta y la frase del mensaje». El guion cabe en cinco renglones y se puede leer en voz alta antes de grab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guion en tres tiempos · Ejemplo resuelto (caso ficticio): el guion de un reel de la cerrajería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todavía no sab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avía no sabes si el video retuvo ni si trajo clientes: eso lo dirán tu panel y tu registro de ventas. Lo que sí sabes ya es dónde mirar: la curva de retención, comparada con la marca 2, y los mensajes con foto de cerradura que lleguen con la fecha del vide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guion en tres tiemp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 estos cuatro inicios de reel, ¿cuál es un gancho?]]></a:t>
            </a:r>
          </a:p>
        </p:txBody>
      </p:sp>
      <p:sp>
        <p:nvSpPr>
          <p:cNvPr id="9" name=""/>
          <p:cNvSpPr txBox="1"/>
          <p:nvPr/>
        </p:nvSpPr>
        <p:spPr>
          <a:xfrm>
            <a:off x="666750" y="1990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go del taller con el nombre y la música de entrada: «Cerrajería El Candado, la llave de tu confianza».]]></a:t>
            </a:r>
          </a:p>
        </p:txBody>
      </p:sp>
      <p:sp>
        <p:nvSpPr>
          <p:cNvPr id="10" name=""/>
          <p:cNvSpPr txBox="1"/>
          <p:nvPr/>
        </p:nvSpPr>
        <p:spPr>
          <a:xfrm>
            <a:off x="666750" y="26860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imer plano de una cerradura vieja mientras una mano la abre: «Esta puerta lleva cerrada tres años y la llave ya no entra».]]></a:t>
            </a:r>
          </a:p>
        </p:txBody>
      </p:sp>
      <p:sp>
        <p:nvSpPr>
          <p:cNvPr id="11" name=""/>
          <p:cNvSpPr txBox="1"/>
          <p:nvPr/>
        </p:nvSpPr>
        <p:spPr>
          <a:xfrm>
            <a:off x="666750" y="33813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ola, bienvenidos a nuestro canal. Soy Andrés y hoy les voy a enseñar cómo abrir una cerradu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rtel con la dirección del taller y el horario de lunes a sábado, filmado en la puert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nto donde se va la g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va la gente» no es una sola cosa: son al menos tres fugas distintas, y cada una vive en un segundo distinto del video. Cuando alguien dice «mi reel no funcionó», está describiendo el resultado sin decir en qué momento se rompió. Y sin ese momento no hay corrección posible: hay superstición.]]></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fuga es la del arranque: la gente se va antes de entender de qué se trata. Es la que se repite cuando el video empieza con tu marca, con un saludo o con una introducción, y en la curva de tu panel se ve como una caída fuerte en los primeros segundos, antes de que la curva se estabil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nto donde se va la g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fuga es la del salto: la gente se va justo donde cambias de tema, de plano o de tono. Es la más frecuente dentro del desarrollo y también la más fácil de arreglar, porque un salto se resuelve con una frase: una línea que conecte el antes con el después. Si en tu guion hay una frase que sólo tiene sentido si viste el video anterior, ahí tienes el salto.]]></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fuga es la del final: la gente deja de ver antes de que el video termine, o no llega al final, porque el cierre se alarga o porque el video sigue cuando ya dijo todo. En la curva se ve como una caída en el último tram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nto donde se va la g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uarto caso que no es una fuga: que el video no lo haya visto casi nadie. Eso no lo arregla el guion; es alcance, y se mide aparte. Mezclar los dos casos es lo que hace que mucha gente concluya que «el algoritmo no me deja» cuando el problema era el primer plan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nto donde se va la g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fugas tienen un momento distinto y una corrección distinta. La curva de tu panel es el único lugar donde se ven; el guion es donde se arregla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fuga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unto donde se va la ge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curva de retención de tu panel baja justo en el segundo dos de tu video. Eso indica que el problema está en el cierre, porque el cierre es donde se va la g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unto donde se va la gen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reel dura 22 segundos y en la curva de tu panel la gente se va en bloque justo cuando cambias de plano y de tema, a media historia. ¿Qué corriges primero?]]></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gancho: mete el logo y di el nombre del negocio en el primer segund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alto: escribe la frase que conecta el antes con el después y marca ese segundo en tu gui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4]]></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duración: recorta el video a la mitad para que a nadie le dé tiempo de irs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portada: cambia la imagen de la miniatura hasta que suban las reproduccion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unto donde se va la g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es tiempos y lo que anotas en cada uno. La última fila es la única que depende de tu registro y no del pan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038350"/>
                <a:gridCol w="2038350"/>
                <a:gridCol w="2038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 del gu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iene qu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notas antes de grab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ves en tu pan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r el problema o el resultado, sin presenta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ndo en que empieza y la frase ex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mienzo de la curva de re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idea con su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ndo en que empieza, y el del salto si lo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escalón en la curva a media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038350"/>
                <a:gridCol w="2038350"/>
                <a:gridCol w="20383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Momento del guio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tiene que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notas antes de grab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ves en tu pan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un paso y terminar con una salid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ndo en que dices el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inal de la curva y las reproducciones comple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el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aso se entienda sin so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fecha y la hora de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último eslabón, que registra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marcar, grabar y leer la curv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tiene tres pasos y no necesita ninguna herramienta especial.]]></a:t>
            </a:r>
          </a:p>
        </p:txBody>
      </p:sp>
      <p:sp>
        <p:nvSpPr>
          <p:cNvPr id="8" name=""/>
          <p:cNvSpPr txBox="1"/>
          <p:nvPr/>
        </p:nvSpPr>
        <p:spPr>
          <a:xfrm>
            <a:off x="514350" y="19526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o: escribes el guion en tres tiempos y marcas el segundo de cada movimiento. Da igual dónde lo escribas —una hoja, la nota del celular, el chat con tu equipo—, lo que no da igual es que quede escrito antes de grabar. Después del video ya nadie sabe qué se quiso decir en el cuarto segund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marcar, grabar y leer la curv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grabas. Y aquí hay una regla que ahorra material: si al grabar sale una frase que no está en el guion, no la dejes. O la anotas como alternativa con su segundo, o la quitas. Un reel con dos ideas dentro y una marca para cada una es un reel largo que va a perder gente en el salto, y nadie te avisó de n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marcar, grabar y leer la curv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abres tu panel y buscas la curva de retención. Comparas el momento en que la curva empieza a bajar con tus marcas. Si la caída llega antes de tu marca dos, el problema está en el gancho o en el salto que abre el desarrollo; si la caída se concentra al final, el problema es el cierre. Y anotas el último eslabón: los mensajes, las visitas, las llamadas o las ventas que dejó ese video, con la fecha de publicación para poder atribuirl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marcar, grabar y leer la curv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sultado de esto no es una cifra bonita: es una hipótesis con la que se trabaja. «En mis últimos tres reels, el gancho con la escena del problema sostuvo la curva hasta el final» es una afirmación que puedes sostener con tus datos. «Los reels así funcionan» no lo es: es una regla que te vas a llevar puesta a un negocio que no es el tuy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marcar, grabar y leer la curv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étodo completo. Lo que hace posible la comparación es la marca escrita antes de grabar: sin ella, la curva sólo dice que algo fall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tod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marcar, grabar y leer la cur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mentos del método, desde el guion hasta la revisión del video ya publica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Grabas el video sin meter ideas que no estaban en el guio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blicas y anotas la fecha y la hora]]></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bres tu panel y comparas la caída de la curva con tus marca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s el último eslabón: mensajes, visitas, llamadas y ventas]]></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s el guion en tres tiempos y marcas el segundo de cada movimien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Ejemplo resuelto (caso ficticio): leer la curva y corregir el guion · Paso 1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hay hoy]]></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ndado subió ocho reels en dos semanas (datos inventados para el ejercicio). El dueño tiene las reproducciones de cada video en el panel y una hoja con los mensajes que entraron. No tiene ningún guion, así que no puede comparar nada: sólo puede ver los números suelt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Ejemplo resuelto (caso ficticio): leer la curva y corregir el guion · Paso 2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El video que se fu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el de la puerta cerrada tuvo 340 reproducciones iniciales. En su curva, de las personas que empezaron a verlo, 168 dejaron de ver antes del tercer segundo y hubo una segunda caída en bloque en el segundo 11. Al final del video llegaron 7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Ejemplo resuelto (caso ficticio): leer la curva y corregir el guion · Paso 3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contraste con el guio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guion de ese reel tenía tres marcas: la 1 en el segundo 0, la 2 en el segundo 3 y la 3 en el segundo 17. La primera caída ocurre justo antes de la marca 2: la gente se fue antes de que empezara el desarrollo. La segunda caída, en el segundo 11, cae a media histori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Ejemplo resuelto (caso ficticio): leer la curva y corregir el guion · Paso 4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Qué estaba pasando en el guio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egundo 7, el guion metía tres consejos de seguridad para guardar las llaves. Eso es una segunda idea dentro del mismo video, y no estaba anotada como marca: por eso el salto no se ve en el guion, se ve sólo en la curv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Ejemplo resuelto (caso ficticio): leer la curva y corregir el guion · Paso 5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diagnóstic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oblemas distintos. El arranque: el gancho prometía una puerta que no abría, y el primer plano del desarrollo mostraba las herramientas sobre la mesa, una imagen que no continúa la promesa. Y el salto: los consejos de seguridad son otro video. Con dos ideas, el video se parte en dos y cada una se lleva a su públic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Ejemplo resuelto (caso ficticio): leer la curva y corregir el guion · Paso 6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a corrección en el guio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escribe el guion con una sola idea: el gancho termina en el segundo 2 (la cerradura y la promesa), el desarrollo empieza en el segundo 3 y se queda en el proceso hasta el segundo 15, y el cierre —la puerta abierta y la frase del mensaje— empieza en el segundo 16. Los consejos salen del guion y se graban apart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Ejemplo resuelto (caso ficticio): leer la curva y corregir el guion · Paso 7 de 7]]></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7. Lo que se revisa despué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graban cuatro reels con la misma estructura y temas distintos, y en cada uno se anotan la curva y el último eslabón. Si la caída se recorre hacia adelante y la gente llega al final, el cambio funcionó. Si la caída sigue antes de la marca 2, entonces el problema no era el guion: es que ese tema no le interesa a tu audiencia, y eso es un dato distinto, con su propia decis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marcar, grabar y leer la cur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íntoma que ves en tu curva con el momento del guion que hay que revisar.]]></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curva baja fuerte en los primeros segundos y después se estabiliza]]></a:t>
            </a:r>
          </a:p>
        </p:txBody>
      </p:sp>
      <p:sp>
        <p:nvSpPr>
          <p:cNvPr id="11"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curva baja en bloque donde cambias de tema o de plano]]></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curva baja en el último tramo y poca gente llega al final]]></a:t>
            </a:r>
          </a:p>
        </p:txBody>
      </p:sp>
      <p:sp>
        <p:nvSpPr>
          <p:cNvPr id="13" name=""/>
          <p:cNvSpPr txBox="1"/>
          <p:nvPr/>
        </p:nvSpPr>
        <p:spPr>
          <a:xfrm>
            <a:off x="514350" y="3971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video casi no lo ve nadie y la curva apenas tiene dat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curva se mantiene y no llega ningún mensaje ni visita]]></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alto: falta la frase que conecta]]></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ierre: se alarga o no llega]]></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es una fuga del guion: es alcance, y se mide aparte]]></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guion funcionó y el problema está en el paso que pediste]]></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gancho: el problema todavía no se entiend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marcar, grabar y leer la cur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frases del guion: ¿son gancho, desarrollo o cierr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anch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arroll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err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ta puerta lleva cerrada tres años y la llave ya no entr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logo del taller y el nombre, con música de entra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ola, bienvenidos a nuestro canal, hoy les voy a enseña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filtro que se tapa y te lo cambian dos veces en el taller»]]></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 ve el proceso completo: cilindro, herramienta, giro y puerta abriéndose»]]></a:t>
            </a:r>
          </a:p>
        </p:txBody>
      </p:sp>
      <p:sp>
        <p:nvSpPr>
          <p:cNvPr id="10"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n cortes: se ve el paso a paso en un solo plano»]]></a:t>
            </a:r>
          </a:p>
        </p:txBody>
      </p:sp>
      <p:sp>
        <p:nvSpPr>
          <p:cNvPr id="11" name=""/>
          <p:cNvSpPr txBox="1"/>
          <p:nvPr/>
        </p:nvSpPr>
        <p:spPr>
          <a:xfrm>
            <a:off x="514350" y="2981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La puerta se abre y el dueño la empuja desde adentro»]]></a:t>
            </a:r>
          </a:p>
        </p:txBody>
      </p:sp>
      <p:sp>
        <p:nvSpPr>
          <p:cNvPr id="12" name=""/>
          <p:cNvSpPr txBox="1"/>
          <p:nvPr/>
        </p:nvSpPr>
        <p:spPr>
          <a:xfrm>
            <a:off x="514350" y="3343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ándanos una foto de la cerradura y te decimos si se puede abrir sin romper»]]></a:t>
            </a:r>
          </a:p>
        </p:txBody>
      </p:sp>
      <p:sp>
        <p:nvSpPr>
          <p:cNvPr id="13"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marcar, grabar y leer la curv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reel se escribe en ___ tiempos: el ___ muestra el problema o el resultado sin presentarte, el ___ demuestra una sola idea y el ___ pide un paso concreto y termina limpio. Antes de grabar se anota el ___ en el que empieza cada movimiento, para compararlo con la ___ de retención de tu propio panel.]]></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marcar, grabar y leer la curv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ien lleva los reels de la cerrajería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 el video tuvo muchas reproducciones, ya sabemos que el gancho funcion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gancho es el primer plano: muestra el problema o el resulta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urva del panel muestra en qué momento deja de ver la gen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reels de treinta segundos siempre retienen más que los de quinc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s de grabar se anota el segundo en el que empieza cada movimiento.»]]></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Si la caída de la curva está en el segundo dos, el problema es el gancho y no el cierr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marcar, grabar y leer la curv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próximo reel y escríbelo antes de grabarlo: gancho, desarrollo y cierre, cada uno con la marca del segundo en el que empieza. Después escribe qué vas a mirar en tu panel al día siguiente (la curva y dónde cae) y qué último eslabón vas a contar (mensajes, visitas, llamadas o ventas). No lo grabes todavía: compara tu guion con el ejemplo de la cerrajería y con las tres fug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escribir el gancho en un renglón, todavía no lo tienes: el gancho se escribe con lo que se ve, no con lo que se presenta. Y si el desarrollo no cabe en una sola idea, haz dos reels.]]></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marcar, grabar y leer la curva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4]]></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n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imer plano: muestra el problema o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arro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sola idea con su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er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aso que pides y una salida lim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 de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egundo en que empieza cada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rva de re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gráfica que dice dónde dejó de ver la 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cambio de tema sin frase que lo conec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marcar, grabar y leer la curva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4]]></a:t>
            </a:r>
          </a:p>
        </p:txBody>
      </p:sp>
      <p:graphicFrame>
        <p:nvGraphicFramePr>
          <p:cNvPr id="7" name="" descr=""/>
          <p:cNvGraphicFramePr>
            <a:graphicFrameLocks noGrp="1"/>
          </p:cNvGraphicFramePr>
          <p:nvPr/>
        </p:nvGraphicFramePr>
        <p:xfrm>
          <a:off x="514350" y="1257300"/>
          <a:ext cx="8115300" cy="1562100"/>
        </p:xfrm>
        <a:graphic>
          <a:graphicData uri="http://schemas.openxmlformats.org/drawingml/2006/table">
            <a:tbl>
              <a:tblPr firstRow="1" bandRow="1"/>
              <a:tblGrid>
                <a:gridCol w="2686050"/>
                <a:gridCol w="54292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termina el último pl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Último eslab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ensaje, la visita, la llamada o la venta que dejó el vid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cam-r02-oa01"/>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el ganch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ostrar el problema o el resultado en el primer plano, sin presentarte y sin una introducción.]]></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gancho no es un clic?]]></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clic es una acción; el gancho es una promesa cumplida dentro del vide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os tres tiempos del guio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Gancho, desarrollo y cierre: el primero muestra, el segundo demuestra, el tercero pide un paso y termina limpi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marca de tiemp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gundo en el que empieza cada movimiento del guion. Se anota antes de graba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tres fuga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rranque, el salto y el final. Cada una pide una corrección distinta en el guion.]]></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é en qué momento se fue la gente?]]></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curva de retención de tu propio panel: comparas dónde cae con la marca de tiempo de tu guion.]]></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oto el día después de publicar?]]></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marcar, grabar y leer la curva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urva y dónde cae, y el último eslabón: mensajes, visitas, llamadas y ventas, con la fecha del vide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ganch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fug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fug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escribes el guion de un reel en tres tiempos, marcas el segundo de cada movimiento y sabes leer en tu propia cuenta dónde se pierde la gente. Siguiente paso de la ruta: cómo decidir si un video debe Ampliar o pagarse.]]></a:t>
            </a:r>
          </a:p>
        </p:txBody>
      </p:sp>
      <p:sp>
        <p:nvSpPr>
          <p:cNvPr id="11"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s tres fugas y al ejemplo de la cerrajería. Casi siempre el fallo está en no distinguir dónde se va la gente: si la caída es al principio, el problema es el gancho, no el final.]]></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el guion de un reel en tres tiempos y marcas el segundo en el que empieza cada movimien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hace un gancho y reconoces lo que se le parece: el logo, el saludo, la presentación y el rótul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 desarrollo con una sola idea y su prueba, y un cierre con un paso y una salida limpi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s la curva de tu propio panel y ubicas la fuga: arranque, salto o final, sin confundirla con falta de alcan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4]]></a:t>
            </a:r>
          </a:p>
        </p:txBody>
      </p:sp>
      <p:sp>
        <p:nvSpPr>
          <p:cNvPr id="7" name="" descr=""/>
          <p:cNvSpPr/>
          <p:nvPr/>
        </p:nvSpPr>
        <p:spPr>
          <a:xfrm>
            <a:off x="514350" y="259080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59080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s el último eslabón con la fecha, para que la comparación sea de tu negocio y no de un promedio ajeno.]]></a:t>
            </a:r>
          </a:p>
        </p:txBody>
      </p:sp>
      <p:sp>
        <p:nvSpPr>
          <p:cNvPr id="11"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s cualquier afirmación sobre cómo funciona la plataforma como una hipótesis que se prueba en tu cuenta.]]></a:t>
            </a:r>
          </a:p>
        </p:txBody>
      </p:sp>
      <p:sp>
        <p:nvSpPr>
          <p:cNvPr id="13" name=""/>
          <p:cNvSpPr txBox="1"/>
          <p:nvPr/>
        </p:nvSpPr>
        <p:spPr>
          <a:xfrm>
            <a:off x="685800" y="26670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erta: material de terceros]]></a:t>
            </a:r>
          </a:p>
        </p:txBody>
      </p:sp>
      <p:sp>
        <p:nvSpPr>
          <p:cNvPr id="14" name=""/>
          <p:cNvSpPr txBox="1"/>
          <p:nvPr/>
        </p:nvSpPr>
        <p:spPr>
          <a:xfrm>
            <a:off x="685800" y="30765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una línea que no depende de tu método ni de tu plataforma: las fotos, los videos, los testimonios y la música de tus videos no son tuyos por el hecho de que los hayas publicado en tu negocio.]]></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4]]></a:t>
            </a:r>
          </a:p>
        </p:txBody>
      </p:sp>
      <p:sp>
        <p:nvSpPr>
          <p:cNvPr id="7" name="" descr=""/>
          <p:cNvSpPr/>
          <p:nvPr/>
        </p:nvSpPr>
        <p:spPr>
          <a:xfrm>
            <a:off x="514350" y="1219200"/>
            <a:ext cx="8115300" cy="32099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2099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vas a usar material de otra persona o de otro negocio —una foto de un cliente, un video que te mandaron, una reseña, o una pista que no es tuya—, la vía correcta es pedir el permiso por escrito y dejar constancia de ese permiso, o usar material propio y con licencia clara. El material de terceros tiene además su propia regla de propiedad intelectual, y esa consulta no la resuelve un guion.]]></a:t>
            </a:r>
          </a:p>
        </p:txBody>
      </p:sp>
      <p:sp>
        <p:nvSpPr>
          <p:cNvPr id="10" name=""/>
          <p:cNvSpPr txBox="1"/>
          <p:nvPr/>
        </p:nvSpPr>
        <p:spPr>
          <a:xfrm>
            <a:off x="685800" y="3105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reel puede ser excelente y aun así tener un problema que no depende de tus ventas: por eso, esto no sustituye la asesoría legal de un profesional, y si tu caso es delicado, pídele a uno que revise el video antes de programarlo.]]></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4]]></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257425"/>
                <a:gridCol w="3933825"/>
                <a:gridCol w="1924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guion y que se escribe antes de film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ion (género literari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reglas de plataf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primer plano y para qué sir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 plan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 narrativo; aplica a video y a fo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257425"/>
                <a:gridCol w="3933825"/>
                <a:gridCol w="1924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el video vertical y por qué exi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deo vertical,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rmato; cada red lo usa con reglas prop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ignifican curva de retención y último eslabón en tu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yuda de la red donde publicas: ahí se define cada métr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red define las suyas y las cambia con el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4]]></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257425"/>
                <a:gridCol w="3933825"/>
                <a:gridCol w="19240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ombres, cifras y duracione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se puede publicar de material de terce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vía correcta es pedir permiso por escrito y dejar constancia; esto no sustituye la asesoría legal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negocio y cada caso tienen su propio mar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Guion_(g%C3%A9nero_literario)"/>
              </a:rPr>
              <a:t><![CDATA[Guion: el texto que se escribe antes de filmar]]></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o y compara su definición con la hoja donde escribes tu guion de tres tiempos.]]></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Primer_plano"/>
              </a:rPr>
              <a:t><![CDATA[Primer plano: el encuadre con el que arranca un gancho]]></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ira cómo se describe el encuadre cerrado y piensa cuál es el primer plano de tu próximo reel.]]></a:t>
            </a:r>
          </a:p>
        </p:txBody>
      </p:sp>
      <p:sp>
        <p:nvSpPr>
          <p:cNvPr id="11" name=""/>
          <p:cNvSpPr txBox="1"/>
          <p:nvPr/>
        </p:nvSpPr>
        <p:spPr>
          <a:xfrm>
            <a:off x="514350" y="3219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5" tooltip="https://es.wikipedia.org/wiki/Video_vertical"/>
              </a:rPr>
              <a:t><![CDATA[Video vertical: el formato que nació con el teléfono]]></a:t>
            </a:r>
          </a:p>
        </p:txBody>
      </p:sp>
      <p:sp>
        <p:nvSpPr>
          <p:cNvPr id="12" name=""/>
          <p:cNvSpPr txBox="1"/>
          <p:nvPr/>
        </p:nvSpPr>
        <p:spPr>
          <a:xfrm>
            <a:off x="514350" y="3590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entender por qué el primer plano de un reel se ve más cerca que en un video normal.]]></a:t>
            </a:r>
          </a:p>
        </p:txBody>
      </p:sp>
      <p:sp>
        <p:nvSpPr>
          <p:cNvPr id="13" name=""/>
          <p:cNvSpPr txBox="1"/>
          <p:nvPr/>
        </p:nvSpPr>
        <p:spPr>
          <a:xfrm>
            <a:off x="514350" y="4219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6" tooltip="https://es.wikipedia.org/wiki/Subt%C3%ADtulo"/>
              </a:rPr>
              <a:t><![CDATA[Subtítulo: para que el video se entienda sin sonido]]></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Una parte de tu audiencia ve sin sonido: el subtítulo es parte del guion, no un extra de edició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cam-r02-oa01"/>
              </a:rPr>
              <a:t><![CDATA[Reels que retien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Reels que retienen»: «Anuncios en Instagram», la ruta siguiente del curso «Campañas en Instagram». Lo que queda aquí —el guion en tres tiempos, la marca de tiempo y la lectura de la curva— también decide en qué momento conviene pagar por un anuncio; sólo que el video ya no compite con el contenido de otros, sino con las marcas que compran ese mismo espacio. Esta lección te dejó el criterio y el instrumento de medición; la siguiente los lleva a decidir objetivo, segmentación y formato, y a saber qué resultado del anuncio se lee primer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2026-10-25T01:28:02Z</dcterms:created>
  <dcterms:modified xsi:type="dcterms:W3CDTF">2026-10-25T01:28:02Z</dcterms:modified>
  <dc:title>Reels que retienen</dc:title>
  <dc:description>Presentación editable del OA «Reels que retienen». Enlace: https://marketing.lumbre.lat/object/mkt-cam-r02-oa01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