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uncios en Instagram»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uncios en Instagram»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uncios en Instagram»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3-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mentar: hablarle a menos gente, pero a la gente correct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mentar: hablarle a menos gente, pero a la gente correct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resultado se lee primer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3-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primer anuncio de una tortil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 que hay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rtillería La Espiga (nombre ficticio) publica en Instagram todos los días y sabe dos cosas: que sus clientes viven en dos colonias y que la mitad de sus pedidos llegan por mensaje. Quiere pagar por aparecer, así que abre el administrador de anuncios. Todos los datos de este ejemplo son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primer anuncio de una tortil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imer botón dice «Reconocer». Lo aprieta por costumbre y sube su reel del pan. Al rato se da cuenta: el objetivo que pulsó pide que la gente te conozca, y lo que ella quiere es que le escriban para pedir. El botón se cambia a un objetivo de contacto antes de publicar. Cambiarlo cuesta un minuto; publicarlo mal cuesta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primer anuncio de una tortil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a seg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toda la ciudad», acota a las dos colonias donde entrega y ajusta la edad a la de sus clientes. Sube su lista de compradores de los últimos meses, siempre con su consentimiento. Deja los intereses para después: primero lo qu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primer anuncio de una tortil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l formato y l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el formato que abre conversación y reescribe la pieza para que pida un paso concreto: qué escribir, por dónde y qué pasa después. La pieza no cambia de tema: es la misma historia de siempre con un paso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primer anuncio de una tortil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l resultado que se lee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su ficha queda escrito: «el número que miro es mensajes recibidos». Cuando la campaña acumule días de datos, compara ese número con el conteo de su cuaderno. Si los dos no coinciden, el problema no es el anuncio: es que alguien más está contestando o los mensajes se están perd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primer anuncio de una tortil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declara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lara que la publicación es una promoción y etiqueta el contenido como patrocinado, para que quien lo ve sepa que es un anuncio. Es un paso que se hace una vez y se puede olvidar; el detalle está en la puerta legal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acción que le pides a la plataforma que optimice: con ese objetivo, el resultado que se lee primero son los mensajes, no las impr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bjetivo no es decorativo: es la acción que le pides que optimice, y por eso define qué número lees primero. Si tu objetivo real es recibir mensajes, un botón de reconocimiento te va a entregar alcance y nada más; vas a mirar las impresiones y a concluir que el anuncio funcionó, cuando lo único que optimizaste fue alcance. El botón no lo decide el presupuesto ni su tamaño: decide qué se optim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bjetivo es la acción que se le pide a la plataforma que optimice; el resultado que se lee primero es el que le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3-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impresiones dicen cuántas veces se mostró el anuncio; no dicen si alguien te escribió. Como el objetivo declarado es que te escriban, el número que se lee primero es el de mensajes recibidos, y las impresiones son contexto. Si además los mensajes bajaron, el problema no es de alcance: puede ser de la pieza, de la segmentación o de la oferta. Cambia una sola cosa y vuelve a leer el mismo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sultado que se lee primero corresponde al objetivo; el alcance y las impresiones son contexto, no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3-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ctiva lo que sí sabe: sus dos colonias, la edad que coincide con sus clientes y su lista de compradores. Lo que ofrece la plataforma lo suma sólo si se queda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intereses que propone la plataforma son una clasificación de ella, no un dato de tu negocio: sirven para ampliar, no para definir. Lo que defines tú —dónde entregas, de qué edad es tu cliente, quién ya te compró— es lo que te permite corregir el anuncio después. Activar todo junto produce impresiones grandes y ningun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gmentación útil empieza con lo que sabes de tus clientes; lo que la plataforma propone se suma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3-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uchas impresiones y ningún mensaje → Se mostró a mucha gente y a nadie le interesa: revisa segmentación y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cas impresiones y muchos mensajes → Llegó a quien sí te escribe: el alcance está corto, el resultado está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uardados y comentarios altos, pero nadie llega a tu página → La pieza gustaba, pero el objetivo no pedía interacción: el resultado a leer es el cli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davía no hay días de datos suficientes → No decidas: sin días de datos no hay compara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mbiaste la pieza y la audiencia el mismo día → No vas a poder atribuir el cambio: cambia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diagnósticos del panel: alcance sin resultado, resultado con poco alcance, objetivo mal medido, falta de datos y cambio de dos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3-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e la gente que no te conoce sepa que existes» → Que te conoz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e guarden tu pieza para verla después» → Que reaccio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e lleguen a tu página a ver los precios» → Que vayan a tu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te escriban para apartar un pedido» → Que te escrib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e te vean el anuncio aunque no te sigan» → Que te conoz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 comenten o reaccionen a la publicación» → Que reaccio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Que hagan clic en el enlace de tu perfil» → Que vayan a tu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Que contesten el mensaje que dejó el anuncio» → Que te escrib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familias de objetivo y la acción que pide cada una: conocer, reaccionar, visitar y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3-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jetivo · segmentación · formato ·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alabras del anuncio, en orden. Nombrarlas por separado evita el error más común: creer que el alcance es el resultado. Con las cuatro a la mano, la revisión se vuelve una lista: ¿qué acción pedí?, ¿a quién se la mostré?, ¿en qué formato?, ¿qué número leí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bjetivo, segmentación, formato y resultado, presentados en el glosario y usados en la ficha de cuatro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3-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ficha de cuatro renglon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3-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es el objetivo en una frase: la acción que pides → Acotas la audiencia con lo que ya sabes de tus clientes → Eliges el formato y la pieza, con el paso que vas a pedir → Escribes qué resultado vas a leer primero y contra qué lo comparas → Publicas, anotas la fecha y revisas ese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bjetivo va primero porque es lo que define todo lo demás: sin él no hay número que leer. La audiencia y la pieza salen de esa decisión, y el renglón del resultado se escribe antes de publicar, porque es el que te dice dónde vas a mirar y contra qué lo vas a comparar. Publicar sin ese renglón es empezar a medir a posteriori, y a posteriori se mide lo que llama la atención: las impr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de la ficha de cuatro renglones y la publicación con fecha anotada antes de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3-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nuncio que «no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 que dice 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gué el anuncio y no entró ni un pedido». En una cosa tiene razón y en otra se equivoca, y el panel muestra cuál es cuál. Todos los datos de este ejemplo son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nuncio que «no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o que hay en el pan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tro días de campaña: 9,400 impresiones, 410 visitas al perfil y 6 mensajes recibidos. En su registro de ventas, esos mismos cuatro días: 21 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nuncio que «no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Qué resultado se lee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objetivo declarado era que le escribieran, así que el primer número es el de mensajes: 6. Las impresiones son contexto. Con un objetivo de contacto, seis mensajes no son un éxito ni un fracaso: son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nuncio que «no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Qué se co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mparación no es contra una media de internet: es contra su propio registro. Los 21 pedidos de la semana no salieron del anuncio —su negocio vende así—, así que el anuncio no está dentro del proceso de venta: está al lado. Y de los 6 mensajes, cuatro se convirtieron en pedido y dos no. Eso es un segundo dato, y el que val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nuncio que «no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nuncio se mostró a mucha gente (9,400 impresiones) y solo 6 personas escribieron. Eso no dice que el mensaje fuera malo: dice que la audiencia era demasiado amplia, porque la segmentación estaba en «toda la ciudad». Y hay una segunda lectura: 410 visitas al perfil que no se convirtieron en mensajes apuntan a la pieza, que no pedía nada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nuncio que «no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se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ambia una sola cosa: la segmentación pasa a las dos colonias donde entrega. La pieza y el objetivo quedan igual. Se anota la fecha y se espera el mismo número de días antes de comparar. Cambiar tres cosas a la vez no deja saber cuál movió el resultado. Y lo que este anuncio no resuelve es el calendario de piezas ni el presupuesto: eso es lo que resuelve la rut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gmentar es elegir a quién le hablas y a quién le dices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alcance con resultado: si el objetivo es vender, el primer número es el de pedidos o compras, y las impresiones sólo dicen cuántas veces se mostró el anuncio. La cuarta confunde el dato del panel con el del negocio: un mensaje recibido no es un pedido, y el paso final lo registras tú. La sexta es falsa por partida doble: un anuncio pagado no es una publicación normal, la plataforma lo muestra como publicidad y lo sujeta a sus propias políticas de anuncios. Las otras tres sí se sostienen: son el criteri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lección: el resultado se lee según el objetivo; el panel y el registro son dos cosas; los anuncios pagado son publicidad y se decla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3-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la ficha de cuatro renglones de un anuncio de tu negocio: el objetivo en una frase, a quién se lo muestras con lo que ya sabes de tus clientes, el formato y la pieza, y el resultado que vas a leer primero. Debajo, contra qué lo compararías y qué cambiarías si no te cuadra. Todo esto con un caso inventado: no hace falta que abras tu cuenta ni que uses tus número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ficha de cuatro renglones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ficha de cuatro renglones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ficha de cuatro renglones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cide el objetivo de un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cción que le pides a la plataforma que optimice. Y, por lo mismo, qué resultado vas a leer primero en el pan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sta con mirar las impr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dicen cuántas veces se mostró el anuncio, no si alguien hizo lo que pedías. Son contexto, no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gmentar es alcanzar a más 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decidir a quién le hablas y a quién le dices que no. Empieza por lo que ya sabes de tus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el panel me muestra much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imero que se lee es el que corresponde a tu objetivo; el resto es contexto. Y si no sabes cuál es, vuelve al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escribe la ficha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cuarto renglón, el del resultado que se lee primero, es lo que después te dirá qué cambiaste y qué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cambié la pieza y la audienci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vas a poder atribuir el cambio. Cambia una sola variable y compara el mismo número en el mism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lo que llega a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registro yo: el panel dice lo que salió de la campaña, tu cuaderno dice lo que llegó a tu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3-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617" r:id="rId1"/>
    <p:sldLayoutId id="2481917618" r:id="rId2"/>
    <p:sldLayoutId id="2481917619" r:id="rId3"/>
    <p:sldLayoutId id="24819176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ea6e6e052f06c44081b3bc0dfc719e9cb637bf2f7bad2cc1.jpg"/>
  <Relationship Id="rId3" Type="http://schemas.openxmlformats.org/officeDocument/2006/relationships/hyperlink" Target="https://marketing.lumbre.lat/object/mkt-cam-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hyperlink" Target="https://marketing.lumbre.lat/object/mkt-cam-r03-oa01" TargetMode="External"/>
  <Relationship Id="rId4" Type="http://schemas.openxmlformats.org/officeDocument/2006/relationships/hyperlink" Target="https://marketing.lumbre.lat/object/mkt-cam-r03-oa01"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hyperlink" Target="https://marketing.lumbre.lat/object/mkt-cam-r03-oa01" TargetMode="External"/>
  <Relationship Id="rId4" Type="http://schemas.openxmlformats.org/officeDocument/2006/relationships/hyperlink" Target="https://marketing.lumbre.lat/object/mkt-cam-r03-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hyperlink" Target="https://marketing.lumbre.lat/object/mkt-cam-r03-oa01" TargetMode="External"/>
  <Relationship Id="rId4" Type="http://schemas.openxmlformats.org/officeDocument/2006/relationships/hyperlink" Target="https://marketing.lumbre.lat/object/mkt-cam-r03-oa01"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hyperlink" Target="https://marketing.lumbre.lat/object/mkt-cam-r03-oa01" TargetMode="External"/>
  <Relationship Id="rId4" Type="http://schemas.openxmlformats.org/officeDocument/2006/relationships/hyperlink" Target="https://marketing.lumbre.lat/object/mkt-cam-r03-oa01"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hyperlink" Target="https://marketing.lumbre.lat/object/mkt-cam-r03-oa01"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hyperlink" Target="https://es.wikipedia.org/wiki/Publicidad" TargetMode="External"/>
  <Relationship Id="rId4" Type="http://schemas.openxmlformats.org/officeDocument/2006/relationships/hyperlink" Target="https://es.wikipedia.org/wiki/Segmentaci%C3%B3n_de_mercado"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3-oa01" TargetMode="External"/>
  <Relationship Id="rId3"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unc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stagram]]></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cam-r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eas un anuncio con objetivo y segmentación definidos, eliges el formato y la pieza que corresponden a lo que pides, y sabes qué resultado se lee primero en el panel: el de tu objetivo, contrastado con tu propio regist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Anuncios en Instagram». Explica qué decide el objetivo de un anuncio, cómo acotar la audiencia con lo que ya sabes de tus clientes, qué formato corresponde a cada objetivo y cuál es el resultado que se lee primero. Incluye dos casos resueltos con datos ficticios, ocho actividades evaluadas, cuatro figuras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nuncios pagados · objetivo de campaña · segmentación · formato del anuncio · lectura del panel · medición · PyME · redes socia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uncios en Instagram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s todos los días y un cliente te dice: «te están viendo más que nosotros». Entras al administrador de anuncios y hay botones: reconocer, interactuar, visitar, vender. Aprietas el primero, subes tu reel, eliges «toda la ciudad» y publicas.]]></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ías después abres el panel: impresiones, alcance, clics, gasto, gráficos. Y nadie te enseñó la pregunta que lo decide todo: ¿cuál de esos números dice si tu anuncio funcion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uncios en Instagram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número no se elige al final: se elige al principio, cuando aprietas el objetivo. El objetivo no es el nombre de un botón, es la acción que le pides que optimice; y el resultado que se lee primero es el que le corresponde.]]></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orden: qué decides antes de publicar —objetivo, segmentación y formato— y qué buscas después en el panel. No te da un número ideal de clics: ese depende de tu merc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uncios en Instagram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1]]></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ir la ficha de un anuncio antes de publicarlo: qué acción pides (una sola), a quién se la muestras con lo que ya sabes de tus clientes, en qué formato y con qué pieza. Después, abrir tu panel y decidir qué resultado se lee primero —el del objetivo— y qué cambias con lo que encontraste. Y distinguir el alcance, que dice cuántas personas te vieron, del resultado, que dice si algo pasó.]]></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un criterio para decidir objetivo, segmentación y formato, y una regla para leer el pan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uncios en Instagram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fijar un número ideal de clics, impresiones o conversiones; dependen de tu mercado y tu presupues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cifras y resultados de los ejemplos son inventados para el ejercic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lataforma aparece como dato —ahí están el panel y sus políticas— nunca como aval de un méto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enseña a decidir y a medir; el resultado de tu anuncio depende de tu oferta y de quién te 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bjetivo, segmentación, formato y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labras que la plataforma usa con nombres propios y que conviene separar antes de apretar nada.]]></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es lo que le pides que optimice: no lo que tú quieres que pase, sino la acción que declaras. La segmentación es a quién le muestras el anuncio y con qué criterios. El formato es dónde aparece y cómo se ve la pieza. Y el resultado es el dato que mides: en el panel hay varios y sólo uno corresponde a tu objetivo.]]></a:t>
            </a:r>
          </a:p>
        </p:txBody>
      </p:sp>
      <p:sp>
        <p:nvSpPr>
          <p:cNvPr id="9" name=""/>
          <p:cNvSpPr txBox="1"/>
          <p:nvPr/>
        </p:nvSpPr>
        <p:spPr>
          <a:xfrm>
            <a:off x="514350" y="3676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objetivo, audiencia, pieza. Sin objetivo, el panel te da muchos datos y ninguna conclus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bjetivo, segmentación, formato y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inco familias de objetivo con las que un negocio pequeño puede trabajar y, debajo de cada una, el número que corresponde. La lista concreta la define la plataforma y cambia: confírmala en tu pane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bjetiv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bjetivo, segmentación, formato y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1]]></a:t>
            </a:r>
          </a:p>
        </p:txBody>
      </p:sp>
      <p:sp>
        <p:nvSpPr>
          <p:cNvPr id="7" name="" descr=""/>
          <p:cNvSpPr/>
          <p:nvPr/>
        </p:nvSpPr>
        <p:spPr>
          <a:xfrm>
            <a:off x="514350" y="1219200"/>
            <a:ext cx="8115300" cy="3333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creer que el objetivo es una etiqueta del botón]]></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prietas el botón equivocado, la plataforma optimiza para algo que tú no pediste; luego miras esa cifra —que va bien— y concluyes que el anuncio funcionó, cuando lo único que optimizaste fue alcance. Y al revés: si querías que te escriban y el panel te muestra miles de impresiones, no tienes un mal resultado: mediste el resultado equivocado. La regla es corta: se lee primero el resultado que corresponde a la acción que declaraste. Si no sabes cuál es, vuelve al botón del princip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mentar: hablarle a menos gente, pero a la gente correc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mentar no es «alcanzar a más gente»: es decidir a quién le hablas y, sobre todo, a quién le dices que no. La tentación del primer día es abrir la ubicación a todo el estado, la edad abierta y todos los intereses. El anuncio se muestra a mucha gente y el panel se llena de impresiones grandes. Pero un anuncio mostrado a medio estado no le dice nada a nadie: y cuando no sabes a quién le hablaste, no sabes qué correg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mentar: hablarle a menos gente, pero a la gente correc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mentación que funciona empieza con lo que tú ya sabes: dónde entregas, de qué edad son tus clientes, qué compran y quiénes ya te han comprado. Lo que la plataforma propone se suma sólo cuando eso se queda corto.]]></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mprobación que cuesta poco: si no puedes describir tu anuncio con una frase, todavía no lo has segment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mentar: hablarle a menos gente, pero a la gente correc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mentación útil arranca de lo que ya sabes de tus clientes, no de los intereses que propone la plataforma. Lo segundo se suma cuando lo primero se queda cor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gmenta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mentar: hablarle a menos gente, pero a la gente correc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es dónde aparece el anuncio y cómo se ve la pieza: una publicación en el feed, una historia, un reel o un mensaje directo. No es decoración: es la manera en que tu objetivo se cumple.]]></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ides un mensaje, el formato que manda es el que abre la conversación, y la pieza tiene que decir qué escribes, por dónde y qué pasa después. Si pides que te conozcan, es aquel donde tu cliente ya está, con el gancho y el cierre de tu re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mentar: hablarle a menos gente, pero a la gente correc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de las lecciones anteriores: una idea por pieza. Si el anuncio dice tres cosas, la persona no sabe cuál hacer, y tú tampoco sabes qué correg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sultado se lee prim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panel trae varios números porque cada uno responde a una pregunta distinta: el alcance dice cuántas personas distintas te vieron; las impresiones, cuántas veces se mostró el anuncio; las interacciones, que la pieza no pasó desapercibida; y los resultados de conversión, que alguien hizo lo que pedías: un clic, un mensaje, una llamada, un pedi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sultado se lee prim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de lectura es el del objetivo, no el del tamaño del número. Si pediste que te escriban, el primero que miras es el de mensajes recibidos; las impresiones son contexto. Y hay un paso que ningún panel te da: contrastar el resultado con tu propio registro. El panel dice cuántos mensajes salieron de la campaña; tu cuaderno dice cuántos llegaron al negocio. Esa diferencia es tu dato más út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sultado se lee pri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número se lee primero, según el objetivo que declaraste. La última columna es la que casi nadie escribe y la que hace posible la revis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1]]></a:t>
            </a:r>
          </a:p>
        </p:txBody>
      </p:sp>
      <p:graphicFrame>
        <p:nvGraphicFramePr>
          <p:cNvPr id="7" name="" descr=""/>
          <p:cNvGraphicFramePr>
            <a:graphicFrameLocks noGrp="1"/>
          </p:cNvGraphicFramePr>
          <p:nvPr/>
        </p:nvGraphicFramePr>
        <p:xfrm>
          <a:off x="514350" y="1257300"/>
          <a:ext cx="8115300" cy="2943225"/>
        </p:xfrm>
        <a:graphic>
          <a:graphicData uri="http://schemas.openxmlformats.org/drawingml/2006/table">
            <a:tbl>
              <a:tblPr firstRow="1" bandRow="1"/>
              <a:tblGrid>
                <a:gridCol w="2209800"/>
                <a:gridCol w="2828925"/>
                <a:gridCol w="3076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obje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resultado que se lee pri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verifi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te conozc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anel, en el resu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reaccionen a tu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dos, comentarios y rea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anel, en la sección de inter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vayan a tu pág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cs y vis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anel, en los enla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te escrib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ajes recib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anel y de tu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1]]></a:t>
            </a:r>
          </a:p>
        </p:txBody>
      </p:sp>
      <p:graphicFrame>
        <p:nvGraphicFramePr>
          <p:cNvPr id="7" name="" descr=""/>
          <p:cNvGraphicFramePr>
            <a:graphicFrameLocks noGrp="1"/>
          </p:cNvGraphicFramePr>
          <p:nvPr/>
        </p:nvGraphicFramePr>
        <p:xfrm>
          <a:off x="514350" y="1257300"/>
          <a:ext cx="8115300" cy="1123950"/>
        </p:xfrm>
        <a:graphic>
          <a:graphicData uri="http://schemas.openxmlformats.org/drawingml/2006/table">
            <a:tbl>
              <a:tblPr firstRow="1" bandRow="1"/>
              <a:tblGrid>
                <a:gridCol w="2209800"/>
                <a:gridCol w="2828925"/>
                <a:gridCol w="3076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obje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resultado que se lee pri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verifi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te compr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s y llam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registro de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sultado se lee pri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fila responde una pregunta distinta. Se lee primero la fila de tu objetivo, y el último paso —el pedido que llegó— lo registras tú.]]></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ectur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sultado se lee primero · Ejemplo resuelto (caso ficticio): el primer anuncio de una tortillerí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y hoy]]></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rtillería La Espiga (nombre ficticio) publica en Instagram todos los días y sabe dos cosas: que sus clientes viven en dos colonias y que la mitad de sus pedidos llegan por mensaje. Quiere pagar por aparecer, así que abre el administrador de anuncios. Todos los datos de este ejemplo son inventados para el ejerci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sultado se lee primero · Ejemplo resuelto (caso ficticio): el primer anuncio de una tortillerí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objetiv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botón dice «Reconocer». Lo aprieta por costumbre y sube su reel del pan. Al rato se da cuenta: el objetivo que pulsó pide que la gente te conozca, y lo que ella quiere es que le escriban para pedir. El botón se cambia a un objetivo de contacto antes de publicar. Cambiarlo cuesta un minuto; publicarlo mal cuesta el presupues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sultado se lee primero · Ejemplo resuelto (caso ficticio): el primer anuncio de una tortillerí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segmenta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toda la ciudad», acota a las dos colonias donde entrega y ajusta la edad a la de sus clientes. Sube su lista de compradores de los últimos meses, siempre con su consentimiento. Deja los intereses para después: primero lo que sa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sultado se lee primero · Ejemplo resuelto (caso ficticio): el primer anuncio de una tortillerí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formato y la piez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el formato que abre conversación y reescribe la pieza para que pida un paso concreto: qué escribir, por dónde y qué pasa después. La pieza no cambia de tema: es la misma historia de siempre con un paso al fin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sultado se lee primero · Ejemplo resuelto (caso ficticio): el primer anuncio de una tortillerí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sultado que se lee primer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u ficha queda escrito: «el número que miro es mensajes recibidos». Cuando la campaña acumule días de datos, compara ese número con el conteo de su cuaderno. Si los dos no coinciden, el problema no es el anuncio: es que alguien más está contestando o los mensajes se están perdien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sultado se lee primero · Ejemplo resuelto (caso ficticio): el primer anuncio de una tortillerí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declara antes de public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 que la publicación es una promoción y etiqueta el contenido como patrocinado, para que quien lo ve sepa que es un anuncio. Es un paso que se hace una vez y se puede olvidar; el detalle está en la puerta legal de esta lec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resultado se lee primer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administrador de anuncios, el botón dice «Reconocimiento de marca». Lo que tú quieres es que la gente te escriba para hacer pedidos. ¿Qué decide ese botón?]]></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lor y el tamaño del botón, que es lo único que cambia el resultad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cción que le pides a la plataforma que optimice: con ese objetivo, el resultado que se lee primero son los mensajes, no las impresio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supuesto diario que vas a gastar.]]></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 cuántas personas se le mostrará el anuncio, y nada má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resultado se lee primer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anuncio tiene como objetivo que te escriban. En el panel, las impresiones subieron mucho y los mensajes bajaron. La lectura correcta es que el anuncio funcionó, porque alcanzó a más ge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resultado se lee primer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ínica Dental Sonrisa (nombre ficticio) atiende sobre todo a familias de dos colonias y a tres estimadas con café de grano. El administrador de anuncios le ofrece «personas interesadas en café de especialidad». ¿Qué hace?]]></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activa: es exactamente el público que la plataforma dice que está interesad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tiva lo que sí sabe: sus dos colonias, la edad que coincide con sus clientes y su lista de compradores. Lo que ofrece la plataforma lo suma sólo si se queda cor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tiva todo junto, para no perder a nadie.]]></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 la segmentación vacía y deja que la plataforma la eli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aplica esto a un negocio pequeño y dónde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un objetivo, una pieza y un resultado a la vez. Un negocio de dos personas no puede leer cinco campañas a la vez. Aplica también el orden: ficha antes de publicar, resultado después.]]></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plica la escala: no hay un tamaño de audiencia correcto ni un número de impresiones que signifique éxito. Y no aplica copiar la segmentación de otro negocio: su cliente no es tu cliente.]]></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puede darte un resultado asegurado: el mismo anuncio puede dar cosas distintas el mes que viene. Lo que sí tienes es un método para saber qué cambiaste y qué pasó.]]></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aplica esto a un negocio pequeño y dónde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lo que ves en el panel con lo que significa y con lo que haría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uchas impresiones y ningún mensaje]]></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ocas impresiones y muchos mensajes]]></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uardados y comentarios altos, pero nadie llega a tu págin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odavía no hay días de datos suficiente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mbiaste la pieza y la audiencia el mismo d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egó a quien sí te escribe: el alcance está corto, el resultado está bien]]></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ieza gustaba, pero el objetivo no pedía interacción: el resultado a leer es el clic]]></a:t>
            </a:r>
          </a:p>
        </p:txBody>
      </p:sp>
      <p:sp>
        <p:nvSpPr>
          <p:cNvPr id="10" name=""/>
          <p:cNvSpPr txBox="1"/>
          <p:nvPr/>
        </p:nvSpPr>
        <p:spPr>
          <a:xfrm>
            <a:off x="628650" y="28289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decidas: sin días de datos no hay comparación posible]]></a:t>
            </a:r>
          </a:p>
        </p:txBody>
      </p:sp>
      <p:sp>
        <p:nvSpPr>
          <p:cNvPr id="11" name=""/>
          <p:cNvSpPr txBox="1"/>
          <p:nvPr/>
        </p:nvSpPr>
        <p:spPr>
          <a:xfrm>
            <a:off x="628650" y="31813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vas a poder atribuir el cambio: cambia una sola cosa]]></a:t>
            </a:r>
          </a:p>
        </p:txBody>
      </p:sp>
      <p:sp>
        <p:nvSpPr>
          <p:cNvPr id="12" name=""/>
          <p:cNvSpPr txBox="1"/>
          <p:nvPr/>
        </p:nvSpPr>
        <p:spPr>
          <a:xfrm>
            <a:off x="628650" y="35337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mostró a mucha gente y a nadie le interesa: revisa segmentación y piez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aplica esto a un negocio pequeño y dónde n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de qué objetivo habla cada u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 te conozca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 reaccione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 vayan a tu página]]></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 te escriba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e la gente que no te conoce sepa que existes»]]></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 guarden tu pieza para verla despué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 lleguen a tu página a ver los preci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te escriban para apartar un pedi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e te vean el anuncio aunque no te siga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comenten o reaccionen a la publicación»]]></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Que hagan clic en el enlace de tu perfil»]]></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Que contesten el mensaje que dejó el anuncio»]]></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aplica esto a un negocio pequeño y dónde n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___ es la acción que le pedes que optimice; la ___ decide a quién se le muestra el anuncio; el ___ es dónde aparece la pieza; y el ___ que se lee primero es el número de tu objetivo, no el más grande del pan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cuatro rengl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son cuatro renglones que se escriben antes de publicar, en una hoja o en tu nota.]]></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el objetivo, en una frase, con la acción que pides. Dos: la segmentación, con lo que ya sabes de tus clientes. Tres: el formato y la pieza, con el paso que pides. Cuatro: el resultado que se lee primero: el número que miras, contra qué lo comparas y qué cambias si no te cuad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cuatro rengl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renglón es el que casi nadie escribe, y es el que separa «el anuncio no funcionó» de «el anuncio no trajo lo que pedí». Con los cuatro escritos, la revisión deja de ser opinión y se vuelve compar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cuatro rengl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completa del anuncio en cuatro renglones. El cuarto es el que casi nadie escribe, y es el que convierte una impresión en revis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ficha de cuatro renglo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momentos del método, desde la idea hasta la revisión del anuncio ya publica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otas la audiencia con lo que ya sabes de tus client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iges el formato y la pieza, con el paso que vas a pedir]]></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es qué resultado vas a leer primero y contra qué lo compara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s, anotas la fecha y revisas ese númer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es el objetivo en una frase: la acción que pid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Ejemplo resuelto (caso ficticio): el anuncio que «no funcionó»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dice el dueñ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gué el anuncio y no entró ni un pedido». En una cosa tiene razón y en otra se equivoca, y el panel muestra cuál es cuál. Todos los datos de este ejemplo son inventad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Ejemplo resuelto (caso ficticio): el anuncio que «no funcionó»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 que hay en el pane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días de campaña: 9,400 impresiones, 410 visitas al perfil y 6 mensajes recibidos. En su registro de ventas, esos mismos cuatro días: 21 pedid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Ejemplo resuelto (caso ficticio): el anuncio que «no funcionó»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Qué resultado se lee prime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declarado era que le escribieran, así que el primer número es el de mensajes: 6. Las impresiones son contexto. Con un objetivo de contacto, seis mensajes no son un éxito ni un fracaso: son un da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Ejemplo resuelto (caso ficticio): el anuncio que «no funcionó»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Qué se compar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no es contra una media de internet: es contra su propio registro. Los 21 pedidos de la semana no salieron del anuncio —su negocio vende así—, así que el anuncio no está dentro del proceso de venta: está al lado. Y de los 6 mensajes, cuatro se convirtieron en pedido y dos no. Eso es un segundo dato, y el que vale má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Ejemplo resuelto (caso ficticio): el anuncio que «no funcionó»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diagnóstic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uncio se mostró a mucha gente (9,400 impresiones) y solo 6 personas escribieron. Eso no dice que el mensaje fuera malo: dice que la audiencia era demasiado amplia, porque la segmentación estaba en «toda la ciudad». Y hay una segunda lectura: 410 visitas al perfil que no se convirtieron en mensajes apuntan a la pieza, que no pedía nada clar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Ejemplo resuelto (caso ficticio): el anuncio que «no funcionó»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se cambi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ambia una sola cosa: la segmentación pasa a las dos colonias donde entrega. La pieza y el objetivo quedan igual. Se anota la fecha y se espera el mismo número de días antes de comparar. Cambiar tres cosas a la vez no deja saber cuál movió el resultado. Y lo que este anuncio no resuelve es el calendario de piezas ni el presupuesto: eso es lo que resuelve la ruta siguie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ficha de cuatro renglo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lleva los anuncios de una PyME escribió estas seis frases en una reun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objetivo es que te compren, lo que se lee primero son las impresione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gmentar es elegir a quién le hablas y a quién le dices que n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anuncio con audiencia amplia y otro con audiencia acotada no se pueden comparar entre sí.»]]></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el panel llama resultado y lo que llegó a tu negocio siempre son lo mism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cambiaste la pieza y la audiencia el mismo día, no vas a saber qué movió el númer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Mientras sea un anuncio, la plataforma lo muestra igual que una publicación norm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ficha de cuatro renglone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la ficha de cuatro renglones de un anuncio de tu negocio: el objetivo en una frase, a quién se lo muestras con lo que ya sabes de tus clientes, el formato y la pieza, y el resultado que vas a leer primero. Debajo, contra qué lo compararías y qué cambiarías si no te cuadra. Todo esto con un caso inventado: no hace falta que abras tu cuenta ni que uses tus números real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renglón del objetivo no se puede escribir en una frase con una acción, todavía no sabes qué vas a pedir. Y si el renglón cuatro dice «los resultados», todavía no has elegido: escribe el nombre del númer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cuatro renglones · Memoria: término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1]]></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3105150"/>
                <a:gridCol w="5010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cción que le pides a la plataforma que optim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se le muestra el anuncio y con qué crite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aparece l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personas distintas te vie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veces se mostró el anu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cuatro renglones · Memoria: término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1]]></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3105150"/>
                <a:gridCol w="5010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que se lee pri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que corresponde a tu 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ltimo eslab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dido o el mensaje que llegó a tu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ido patroc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viso que la plataforma pone a tu anu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Memoria: término y defini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cam-r03-oa01"/>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cide el objetivo de un anunc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cción que le pides a la plataforma que optimice. Y, por lo mismo, qué resultado vas a leer primero en el pane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sta con mirar las impresion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dicen cuántas veces se mostró el anuncio, no si alguien hizo lo que pedías. Son contexto, no result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gmentar es alcanzar a más gen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decidir a quién le hablas y a quién le dices que no. Empieza por lo que ya sabes de tus client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el panel me muestra muchos númer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imero que se lee es el que corresponde a tu objetivo; el resto es contexto. Y si no sabes cuál es, vuelve al objetiv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escribe la ficha antes de public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cuarto renglón, el del resultado que se lee primero, es lo que después te dirá qué cambiaste y qué pasó.]]></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cambié la pieza y la audiencia el mismo dí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vas a poder atribuir el cambio. Cambia una sola variable y compara el mismo número en el mismo plaz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lo que llega al negoci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cuatro renglones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registro yo: el panel dice lo que salió de la campaña, tu cuaderno dice lo que llegó a tu negoci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objetiv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resultad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segmentacion]]></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ecides objetivo, segmentación y formato antes de publicar, y sabes qué resultado del panel se lee primero y con qué lo comparas. Siguiente paso de la ruta: «La campaña de 30 días».]]></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os cinco objetivos y a la ficha de cuatro renglones. Casi siempre el fallo está en medir el alcance cuando el objetivo pedía mensajes, o en abrir la audiencia a todo el estado antes de acotarl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decide el objetivo y por qué define el resultado que se lee prime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el objetivo en una frase con una sola acción, y la segmentación con lo que sabes de tus client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s el formato y la pieza según el paso que pides, con una idea por piez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s el panel buscando el número de tu objetivo y lo contrastas con tu registr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ficha de cuatro renglones antes de publicar y cambias una sola variable si no cuad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s la promoción, etiquetas el contenido como patrocinado y revisas las políticas de la plataform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1]]></a:t>
            </a:r>
          </a:p>
        </p:txBody>
      </p:sp>
      <p:sp>
        <p:nvSpPr>
          <p:cNvPr id="7" name="" descr=""/>
          <p:cNvSpPr/>
          <p:nvPr/>
        </p:nvSpPr>
        <p:spPr>
          <a:xfrm>
            <a:off x="514350" y="1219200"/>
            <a:ext cx="8115300" cy="3333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por qué un anuncio es una línea legal y cuál es la vía correcta]]></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nuncio pagado no es sólo una configuración: es una línea legal. Es un mensaje comercial que se le muestra a quien no lo pidió, y sobre eso hay dos obligaciones que no dependen de tu método. Una: lo que afirmas debe ser cierto y verificable, porque quien se fía de tu mensaje puede exigir que lo sostengas. Dos: quien lo ve debe saber que es un anuncio, porque la publicidad sin identificar engaña al consumidor y el problema le cae al anunciante, no sólo a la plataform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1]]></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ía correcta tiene cuatro pasos. Uno: declara la promoción en el administrador de anuncios, en el apartado donde se declara que hay una oferta; lo no declarado no es una promoción gratis, es una promoción invisible. Dos: etiqueta el contenido como patrocinado o promocionado, de modo que quien lo vea sepa que está viendo un anuncio; la plataforma ofrece esa etiqueta y hay que usarl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1]]></a:t>
            </a:r>
          </a:p>
        </p:txBody>
      </p:sp>
      <p:sp>
        <p:nvSpPr>
          <p:cNvPr id="7" name="" descr=""/>
          <p:cNvSpPr/>
          <p:nvPr/>
        </p:nvSpPr>
        <p:spPr>
          <a:xfrm>
            <a:off x="514350" y="1219200"/>
            <a:ext cx="8115300" cy="32861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861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revisa las políticas de publicidad de la plataforma antes de publicar, sobre todo si vendes productos regulados o haces promesas de salud, de dinero o de resultados. Cuatro: no uses el logo, las fotos, los testimonios ni los datos de otras personas sin el derecho de uso, y si pides datos de contacto, diles para qué los usas.]]></a:t>
            </a:r>
          </a:p>
        </p:txBody>
      </p:sp>
      <p:sp>
        <p:nvSpPr>
          <p:cNvPr id="10" name=""/>
          <p:cNvSpPr txBox="1"/>
          <p:nvPr/>
        </p:nvSpPr>
        <p:spPr>
          <a:xfrm>
            <a:off x="685800" y="31813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o no sustituye la asesoría legal de un profesional: cada negocio y cada campaña tienen su propio marco, y la duda jurídica va contigo. Lo que esta lección te da es el orden: declarar, etiquetar, revisar las políticas y dejar constancia de lo que declarast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619375"/>
                <a:gridCol w="3114675"/>
                <a:gridCol w="2381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la publ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idad,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fija reglas de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la segmentación de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mentación de mercad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lataforma lo implementa con sus crite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milias de objetivo existen y qué métrica publica cada 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yuda del administrador de anuncios, en tu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plataforma define las suyas; confírmalo en tu pan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619375"/>
                <a:gridCol w="3114675"/>
                <a:gridCol w="2381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publicidad comercial debe poder verific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Federal de Protección al Consumidor, en el portal del PROF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deral; las sanciones son de la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cifras y resultado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aterial puedes usar y qué datos puedes p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olíticas de publicidad de la plataforma y las normas de dat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tiene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Publicidad"/>
              </a:rPr>
              <a:t><![CDATA[Publicidad: de qué habla y para qué sirve]]></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compara su definición con la primera línea de tu ficha: un anuncio comunica, persuade y convence a un consumidor.]]></a:t>
            </a:r>
          </a:p>
        </p:txBody>
      </p:sp>
      <p:sp>
        <p:nvSpPr>
          <p:cNvPr id="9" name=""/>
          <p:cNvSpPr txBox="1"/>
          <p:nvPr/>
        </p:nvSpPr>
        <p:spPr>
          <a:xfrm>
            <a:off x="514350" y="2219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Segmentaci%C3%B3n_de_mercado"/>
              </a:rPr>
              <a:t><![CDATA[Segmentación de mercado: la idea que ya usabas antes de la plataforma]]></a:t>
            </a:r>
          </a:p>
        </p:txBody>
      </p:sp>
      <p:sp>
        <p:nvSpPr>
          <p:cNvPr id="10" name=""/>
          <p:cNvSpPr txBox="1"/>
          <p:nvPr/>
        </p:nvSpPr>
        <p:spPr>
          <a:xfrm>
            <a:off x="514350" y="29051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írala y escribe en una frase quién es tu cliente; esa frase es tu punto de partida, no el botón de interese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3-oa01"/>
              </a:rPr>
              <a:t><![CDATA[Anuncios en Instagr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Anuncios en Instagram»: «La campaña de 30 días», la ruta siguiente del curso «Campañas en Instagram». Lo que queda aquí —el objetivo, la segmentación y el resultado que se lee primero— también decide cómo se reparte el presupuesto y qué piezas se programan; sólo que un anuncio suelto es una decisión y una campaña es un calendario. Esta lección te dejó el criterio y el instrumento de medición; la siguiente los lleva a los treinta dí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2026-10-25T04:09:04Z</dcterms:created>
  <dcterms:modified xsi:type="dcterms:W3CDTF">2026-10-25T04:09:04Z</dcterms:modified>
  <dc:title>Anuncios en Instagram</dc:title>
  <dc:description>Presentación editable del OA «Anuncios en Instagram». Enlace: https://marketing.lumbre.lat/object/mkt-cam-r03-oa01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