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mpaña de 30 día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mpaña de 30 día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mpaña de 30 día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mpaña de 30 días»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es una campañ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es una campañ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es una campañ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qué sale, qué día y en qué formato»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qué sale, qué día y en qué formato»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qué sale, qué día y en qué formato»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negocio y el objetiv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es una refaccionaria de barrio que vende piezas para trucks de carga. El objetivo de este mes no es «vender más»: es que los talleres que ya le compran filtros prueben el catálogo de suspensión, que antes no le pedían. Todos los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uántas pieza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hace el contenido él mismo, entre dos entregas. Decide dos piezas por semana, no tres: en un mes de cuatro semanas son ocho piezas, y las ocho caben en el tiempo que realmente tiene. Un plan de ocho piezas que se cumple vale más que uno de doce que se rompe en la terce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Qué tipo de pieza en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lendario alterna: una pieza de enganche el martes, una pieza de prueba el jueves y una pieza de oferta el viernes. La de enganche muestra un truck con la suspensión vencida; la de prueba muestra el buje nuevo instalado, con la pieza al lado para comparar el tamaño; la de oferta pide una cotización con la marca y el modelo del tru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os huecos d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lendario deja en blanco los domingos y los dos días que el taller está cerrado. También deja en blanco la semana de vacaciones. Esos huecos están escritos desde el principio, y las piezas que caen en esa semana se adelantan, no se improvi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nota de cad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del calendario tiene cuatro cosas: día, hora, formato y la nota de qué se espera. Ejemplo: «jueves, nueve de la mañana, foto del buje instalado, objetivo: que escriban una cotización». Al final del mes esa nota es lo que permite decir que la pieza hizo su trabajo 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lendario de Refacciones La An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l calendario todavía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lendario no dice cuánto va a costar y no dice cómo se va a medir. Eso son las dos piezas siguientes del plan, y salen de la operación del negocio: la decisión de dinero se toma con la cuenta de la refaccionaria abierta al lado, y la métrica se elige antes de publicar la prime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tres piezas empujan a la misma gente al mismo paso, y ninguna da la razón para creerse el producto: se pide sin haber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tipo de pieza hace un trabajo distinto en la decisión de compra: el enganche muestra, la prueba da razones y la oferta pide el paso. Tres piezas del mismo tipo se refuerzan entre sí en el mismo sentido y empujan a la gente al mismo lugar; la semana pierde movimiento. La tercera opción confunde alcance con resultado: una pieza de oferta puede alcanzar menos y aun así ser la que trae al cliente, y la cuarta convierte una decisión de calendario en una prohibición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pos de pieza de la lección y lo que cada uno hace en la decisión de compra: mostrar, demostrar y pedir un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cuatro bolsas con destino» (2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cuatro bolsas con destino» (3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cuatro bolsas con destino» (4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númer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partir, La Andina (nombre ficticio) saca su cuenta del mes: necesita treinta pedidos nuevos y cada pedido le deja una ganancia que, para efectos del ejercicio, es de mil doscientos pesos. Todos los números de este ejemplo son inventados para el ejercicio; lo que no se inventa es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 cifra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os dos datos, la cifra de trabajo del mes (cifras inventadas para el ejercicio) es de 36,000 pesos: treinta pedidos a 1,200 pesos de ganancia cada uno. El método no te da un número: te dice de dónde sale el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reparto en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parto queda así (cifras inventadas para el ejercicio): producción 12,000 pesos; pauta 12,000 pesos; herramientas 4,000 pesos; reserva 8,000 pesos. La reserva es deliberadamente grande: es la bolsa que permite repetir la pieza que trae conversaciones, y sin ella el dueño se queda sin margen de maniobra en la terce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fecha de corte de la pa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olsa de pauta no se reparte en partes iguales: se decide una fecha. Hasta el día 12 se gasta en dos piezas concretas; después de esa fecha, lo que quede va a la pieza que la revisión del viernes haya elegido. Sin fecha de corte, la pauta se gasta en la primera semana, que es donde se gast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la reserv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erva no se gasta en la primera semana, aunque una pieza parezca funcionar. Se gasta en la tercera o en la cuarta, cuando ya sabes qué pieza trajo conversaciones y con qué texto. Esa es la diferencia entre una campaña y un mes de publicaciones: la campaña usa la segunda mitad del mes para repetir lo que aprendió en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reparto de las cuatro bo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revisión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viernes, con las cuatro bolsas a la vista, se contestan tres preguntas: qué pieza trajo conversaciones, qué bolsa se agotó antes y qué se repite la semana siguiente con dinero de la reserva. Lo que se contesta va a una hoja; lo que no se contesta, n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étrica: una sola, y elegida con criterio»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étrica: una sola, y elegida con criterio»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étrica: una sola, y elegida con criterio»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la métrica a mitad de campaña rompe la comparación: las semanas anteriores dejan de ser comparables con las nuevas y no queda nada que aprender del mes. La métrica se cambia con una decisión escrita y con la fecha del cambio; mientras tanto se sigue contando con la original. Y conviene distinguir otra cosa: si la cifra es mala, el problema puede estar en la pieza o en el paso que pides, no en la mét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lección: una sola métrica, decidida antes de publicar, y la regla de que cambiarla rompe la comparabilidad de l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hubo alcance y no hubo resultado: primero reviso el paso que piden las piezas y la nota que dejé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cance y resultado son dos cosas distintas, y aquí sobró el primero y faltó el segundo. La revisión empieza por el final de la cadena: qué paso pide cada pieza y si ese paso está claro para tu cliente; después se revisa la nota de cada pieza del calendario. La primera opción confunde distribución con negocio. La segunda da por hecho que hubo una venta y además pasa por alto lo que el registro sí dice. Y la cuarta vuelve a cambiar la métrica a mitad de camino, que es justo lo que romp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entre alcance y resultado, y el orden de la revisión: paso que se pide, nota de cada pieza y mét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blicaste piezas toda la semana sin escribir a qué hora salía cada una → No hay calendario: hay publicaciones sue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inero del mes está en una sola cuenta y se va gastando → No hay presupuesto: hay un gasto que se enfrenta a fin de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panel ves la cifra del día y decides con ella → No hay métrica propia: la métrica es de la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otas cada conversación con la pieza que la empezó → Sí hay métrica de seguimiento: la cuenta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cierre de la semana escribiste qué se repite y qué se cancela → Sí hay revisión: el ciclo de la campaña está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l plan de la lección: calendario, presupuesto, métrica de seguimiento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zas con día, hora y formato anotados antes del primer día» →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parte del dinero guardada para repetir lo que funcionó» →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versaciones contadas a mano, con la pieza anotada» → Métrica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els publicados cuando se puede» → No es ninguna: es un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nero repartido en cuatro bolsas con destino escrito» →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ifra que usas para decidir, elegida antes de empezar» → Métrica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ezas anotadas por semana con su objetivo» →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mbiar de métrica en cuanto el número no sale» → No es ninguna: es un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lan (calendario, presupuesto y métrica de seguimiento) y los dos errores que no son ninguna d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endario · presupuesto · métrica de seguimiento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l plan y el momento en que se revisa. Nombrarlas permite revisar cualquier mes con una lista corta de cuatro preguntas: ¿hay calendario con día y hora?, ¿el dinero está repartido en bolsas con destino?, ¿tengo una sola métrica que decide?, ¿y una revisión escrita cada semana? Si una falla, esa es la que se arregl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lan de la lección, el reparto en cuatro bolsas y la revis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 la idea a la revisión del viernes»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 la idea a la revisión del viernes»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s la pieza: qué es, en qué formato y para quién → Colocas la pieza en un día del calendario, con hora y formato → Decides de qué bolsa del presupuesto sale y hasta cuándo se gasta → Anotas la conversación con la fecha y con la pieza que la empezó → El viernes revisas la métrica y decides qué se repite y qué se canc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o que dejó el anterior. La pieza se define antes de grabarla, porque una pieza sin público declarado no sabe a quién le habla. La pieza se coloca en el calendario antes de decidir el dinero, porque no se paga por una pieza que no tiene día. El dinero se decide antes de publicar, con su fecha de corte. La conversación se anota el mismo día en que llega, porque si se anota después se pierde el recuerdo de qué pieza la trajo. Y la revisión va al final, porque es el único paso que us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étodo de la lección y la dependencia de cada uno con el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mpaña se escribe antes: piezas con día, hora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publicar con tener una campaña: sin calendario, presupuesto y métrica no hay plan, hay una racha de publicaciones. La tercera y la quinta sí se sostienen: son el reparto en bolsas y el criterio de la métrica. La cuarta es el error más caro: la cifra sale de la operación del negocio —cuántos pedidos necesita y cuánto deja cada uno— y no de un promedio ajeno, porque un promedio no dice nada de tu margen. Y la sexta abandona la medición: cambiar de métrica a mitad de camino destruye la comparación entre l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hay plan o hay publicaciones sueltas; la cifra sale de la operación del negocio; la métrica se decide antes y no se cambia a mitad de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el plan de tu próxima campaña de un mes en una sola hoja, con cuatro apartados: calendario (piezas con día, hora, formato y nota), presupuesto repartido en las cuatro bolsas con su fecha de corte, la métrica de seguimiento con la frase que explica por qué esa y no otra, y la revisión del viernes con las tres preguntas que te vas a hacer. Usa la cuenta de tu negocio para el número del apartado del presupuesto; no copies el del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 la idea a la revisión del viernes»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 la idea a la revisión del viernes» (3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de la idea a la revisión del vier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de la idea a la revisión del vier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de la idea a la revisión del vier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a campaña y un mes de pub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mpaña tiene plan escrito: calendario con día, hora y formato, presupuesto repartido en bolsas con destino y una sola métrica de seguimiento decidid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cuatro bols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ción (fabricar las piezas), pauta (ampliar el alcance de una pieza), herramientas (sostener el calendario) y reserva (repetir lo qu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reserva es la bolsa más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a que convierte una campaña en un ciclo: sin reserva, el dinero se gasta en la primera semana y nunca se repite lo qu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la cifra con la que dimensionas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tu operación: cuántos pedidos necesitas al mes y cuánto te deja cada uno. Un promedio de otros negocios no dice nada de tu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para elegir la mét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uedo contar yo sin depender de un panel?, ¿me acerca al negocio?, ¿puedo repetir la cuenta la semana que viene con el mismo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ambia de métrica a mitad de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ompe la comparación entre las semanas y deja el mes sin nada que enseñar. Si hay que cambiarla, se escribe la decisión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una semana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ribe que salió mal. Un plan que sólo registra lo que funcionó no sirve para aprender y nadie se lo cree ni dentro de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4-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126" r:id="rId1"/>
    <p:sldLayoutId id="2481911127" r:id="rId2"/>
    <p:sldLayoutId id="2481911128" r:id="rId3"/>
    <p:sldLayoutId id="248191112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881d6be5bf7de90c433d8357be7ebbd7b6202b427d4fb051.jpg"/>
  <Relationship Id="rId3" Type="http://schemas.openxmlformats.org/officeDocument/2006/relationships/hyperlink" Target="https://marketing.lumbre.lat/object/mkt-cam-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marketing.lumbre.lat/object/mkt-cam-r04-oa01" TargetMode="External"/>
  <Relationship Id="rId4" Type="http://schemas.openxmlformats.org/officeDocument/2006/relationships/hyperlink" Target="https://marketing.lumbre.lat/object/mkt-cam-r04-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marketing.lumbre.lat/object/mkt-cam-r04-oa01" TargetMode="External"/>
  <Relationship Id="rId4" Type="http://schemas.openxmlformats.org/officeDocument/2006/relationships/hyperlink" Target="https://marketing.lumbre.lat/object/mkt-cam-r04-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marketing.lumbre.lat/object/mkt-cam-r04-oa01" TargetMode="External"/>
  <Relationship Id="rId4" Type="http://schemas.openxmlformats.org/officeDocument/2006/relationships/hyperlink" Target="https://marketing.lumbre.lat/object/mkt-cam-r04-oa01"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marketing.lumbre.lat/object/mkt-cam-r04-oa01" TargetMode="External"/>
  <Relationship Id="rId4" Type="http://schemas.openxmlformats.org/officeDocument/2006/relationships/hyperlink" Target="https://marketing.lumbre.lat/object/mkt-cam-r04-oa01"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marketing.lumbre.lat/object/mkt-cam-r04-oa01"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hyperlink" Target="https://es.wikipedia.org/wiki/Calendario_gregoriano" TargetMode="External"/>
  <Relationship Id="rId4" Type="http://schemas.openxmlformats.org/officeDocument/2006/relationships/hyperlink" Target="https://es.wikipedia.org/wiki/Bit%C3%A1cora" TargetMode="External"/>
  <Relationship Id="rId5" Type="http://schemas.openxmlformats.org/officeDocument/2006/relationships/hyperlink" Target="https://www.gob.mx/profeco"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4-oa01" TargetMode="External"/>
  <Relationship Id="rId3"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pañ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0]]></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í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cam-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a campaña de 30 días para tu negocio: un calendario de piezas con día, hora y formato, un presupuesto repartido en cuatro bolsas con destino y una sola métrica de seguimiento elegida antes de publicar, con su fuente de datos y la fecha en que se revi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y última ruta del curso «Campañas en Instagram». Explica qué es una campaña frente a un mes de publicaciones, cómo se calendarizan las piezas, cómo se reparte el presupuesto en bolsas y cómo se elige una sola métrica de seguimiento. Incluye dos casos resueltos con un negocio ficticio, siete actividades evaluadas, cuatro figur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2]]></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mpaña de 30 días · calendario de contenido · presupuesto de marketing · métrica de seguimiento · piezas por semana · revisión semanal · PyME · campañas en Instag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paña de 30 dí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s casi todos los días y, al cerrar el mes, nadie sabe decir qué pasó. Hay capturas sueltas de las semanas, dos personas que opinaron distinto y una frase en el aire —«creo que esa foto sí jaló»— que nadie sabe defender en una reunió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casi nunca es la falta de contenido: es que no hubo un plan. Una campaña no es un mes de publicaciones. Es un conjunto de piezas decididas antes de empezar, con un día asignado, con un destino claro para el dinero y con una sola pregunta que la campaña responde al terminar el 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paña de 30 dí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cambia todo: una campaña que no deja una cifra de seguimiento escrita no deja nada. Aunque el mes haya sido bueno, dentro de seis meses nadie va a acordarse de por qué. Lo que queda escrito es lo único que se puede repeti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las tres piezas del plan: un calendario con piezas y días, un presupuesto repartido en bolsas que dicen para qué sirve cada peso, y una sola métrica que decides antes de empezar. Al terminar vas a tener un plan que puedes explicar en cinco minutos y revisar cada vier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paña de 30 dí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2]]></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endarizar las piezas de un mes con día, hora y formato, de modo que ninguna semana quede a la improvisación; repartir el presupuesto de la campaña en cuatro bolsas con destino escrito, incluida una reserva para repetir lo que funcionó; elegir una sola métrica de seguimiento explicando por qué esa y no otra; y cerrar el mes con una revisión escrita que diga qué se repite y qué se cancela. El plan de ejemplo se arma con un negocio ficticio; la cifra con la que trabajas sale de tu operación, no de un promedio aje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paña de 30 dí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método para escribir un plan de campaña de un mes con calendario, presupuesto y una métrica de seguimien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fija un número de piezas, de días ni de pesos que sea el correcto para tu negocio. Eso depende de tu equipo, de tu margen y de tu tiemp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cifras y fechas de los ejemplos son inventados para el ejercicio y están señalados como fictic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paña de 30 dí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de la red donde publicas aparece como dato, porque ahí están los paneles donde ves tus cifras; nunca como aval de un método ni como garantía de un result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la campaña depende de tu oferta, de tu mercado y de tu ejecución. Lo que esta lección promete es el método, no la v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lendarizar nada hay que decir las palabras con precisión, porque en una campaña casi todos los errores de ejecución vienen de palabras que dos personas entendieron disti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mpaña es un conjunto de piezas con un plan escrito, un presupuesto con destino y una métrica de seguimiento. Las piezas son las unidades que publicas: un reel, una foto, una historia, un video corto. El calendario es el lugar donde cada pieza tiene día, hora y formato; sin calendario, las piezas son publicaciones sueltas. El presupuesto es dinero apartado con un uso declarado: no es lo que «queda» ni lo que «sobra». Y la métrica de seguimiento es la única cifra que decide si la campaña va bien; las demás son contex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palabras que se usan como sinónimos y no lo son. Alcance es cuántas personas vieron la pieza: dice si la distribución funcionó. Resultado es qué pasó después con tu negocio: si alguien escribió, llamó o compró. Una campaña puede tener alcance y no tener resultado, y también al revés. El calendario y el presupuesto se escriben antes; el resultado sólo se puede medir después. Por eso la métrica de seguimiento tiene que ser una cosa que tú cuentes y no una cosa que la plataforma te pres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Cada término aparece en las decisiones de la semana; conviene tenerlo a la ma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4543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njunto de piezas con plan escrito, presupuesto con destino y una métrica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hoja de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nidad que publicas: reel, foto, historia o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bla donde cada pieza tiene día, hor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hoja de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4543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 l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que dice qué se espera de esa pieza y desde dónde se m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apartado con un uso declarado, repartido en cuatro bol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rte del presupuesto con un destino y una fecha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que se guarda para repetir lo que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4543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por ampliar el alcance de una piez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plataforma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rica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cifra que usas para decidir, y la defines antes 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de la semana donde decides qué se repite y qué se canc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lendario no es una lista de temas: es una tabla con día, hora y formato. Cuatro semanas y tres piezas por semana, con un tipo distinto en cada columna. Cuando el calendario está escrito, el día de publicar deja de ser una decisión y pasa a ser una tare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endari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2]]></a:t>
            </a:r>
          </a:p>
        </p:txBody>
      </p:sp>
      <p:sp>
        <p:nvSpPr>
          <p:cNvPr id="7" name="" descr=""/>
          <p:cNvSpPr/>
          <p:nvPr/>
        </p:nvSpPr>
        <p:spPr>
          <a:xfrm>
            <a:off x="514350" y="12192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publicar todos los días no es una campañ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dos confusiones que arruinan la mitad de las campañas de una PyME.]]></a:t>
            </a:r>
          </a:p>
        </p:txBody>
      </p:sp>
      <p:sp>
        <p:nvSpPr>
          <p:cNvPr id="11" name=""/>
          <p:cNvSpPr txBox="1"/>
          <p:nvPr/>
        </p:nvSpPr>
        <p:spPr>
          <a:xfrm>
            <a:off x="685800" y="23241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es de calendario: publicar seguido y calendarizar son cosas distintas. Si tus piezas salen «cuando se puede», vas a terminar con semanas de tres piezas y semanas de ninguna, y con la sensación de que no avanzas porque nunca hubo un plan del que compar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una campa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es de alcance contra resultado: si la única cifra que vigilas es cuántas personas vieron, un día con muchas reproducciones te va a parecer un buen mes aunque no haya entrado ni una llamada. El alcance dice si la distribución funcionó; el resultado dice si tu negocio se movió. La campaña necesita las dos cosas, pero sólo una decide: por eso el alcance se usa para diagnosticar y la métrica de seguimiento para decid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qué sale, qué día y en qué forma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de una campaña de un mes se arma con tres decisiones por semana, y sólo tres: cuántas piezas, de qué tipo y en qué d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qué sale, qué día y en qué forma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decisión es el número de piezas por semana. Tres es un punto de partida razonable para un negocio que tiene a una persona haciendo contenido, porque equivale a un trabajo de medio día por semana y deja los demás días para atender a los clientes que ya llegaron. Si en tu negocio el contenido lo hace el dueño entre dos visitas, dos piezas por semana caben; si hay alguien dedicado, cuatro caben. Lo que no funciona es prometer más de lo que se puede sostener: la tercera semana es siempre la que se ca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qué sale, qué día y en qué forma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decisión es el tipo de pieza. En el método de esta lección se usan tres: la pieza de enganche, que muestra un problema o un resultado; la pieza de prueba, que enseña el producto en su detalle y da la razón para creérselo; y la pieza de oferta, que pide un paso concreto con su consecuencia. Alternarlas no es un capricho: cada tipo hace un trabajo distinto en la decisión de compra, y una semana con tres piezas del mismo tipo empuja a la gente al mismo lug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qué sale, qué día y en qué forma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decisión es el día. Un calendario real no ignora la semana: hay días que el negocio está cerrado, días que el equipo no puede publicar y días en que en tu ciudad nadie contesta. Esos huecos se escriben como huecos, no se descubren el día que te toca publica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cosa que se escribe junto al calendario y que no es una pieza: la nota. Cada pieza lleva escrito, en una línea, qué se espera de ella y desde dónde se va a medir. Sin esa nota, al cierre del mes no hay forma de saber si una pieza hizo su trabaj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 y el objetivo d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es una refaccionaria de barrio que vende piezas para trucks de carga. El objetivo de este mes no es «vender más»: es que los talleres que ya le compran filtros prueben el catálogo de suspensión, que antes no le pedían. Todos los datos de este ejemplo son inventados para 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uántas piezas por seman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hace el contenido él mismo, entre dos entregas. Decide dos piezas por semana, no tres: en un mes de cuatro semanas son ocho piezas, y las ocho caben en el tiempo que realmente tiene. Un plan de ocho piezas que se cumple vale más que uno de doce que se rompe en la tercera se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3 de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tipo de pieza en cada dí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alterna: una pieza de enganche el martes, una pieza de prueba el jueves y una pieza de oferta el viernes. La de enganche muestra un truck con la suspensión vencida; la de prueba muestra el buje nuevo instalado, con la pieza al lado para comparar el tamaño; la de oferta pide una cotización con la marca y el modelo del tru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s huecos del calendar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deja en blanco los domingos y los dos días que el taller está cerrado. También deja en blanco la semana de vacaciones. Esos huecos están escritos desde el principio, y las piezas que caen en esa semana se adelantan, no se improvis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nota de cada piez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del calendario tiene cuatro cosas: día, hora, formato y la nota de qué se espera. Ejemplo: «jueves, nueve de la mañana, foto del buje instalado, objetivo: que escriban una cotización». Al final del mes esa nota es lo que permite decir que la pieza hizo su trabajo o que 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lendario: qué sale, qué día y en qué formato · Ejemplo resuelto (caso ficticio): el calendario de Refacciones La Andi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l calendario todavía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no dice cuánto va a costar y no dice cómo se va a medir. Eso son las dos piezas siguientes del plan, y salen de la operación del negocio: la decisión de dinero se toma con la cuenta de la refaccionaria abierta al lado, y la métrica se elige antes de publicar la primera piez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qué sale, qué día y en qué forma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lendario de una campaña, una de las semanas quedó con tres piezas de oferta y ninguna de enganche ni de prueba. ¿Qué problema tiene esa sema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tres piezas de oferta es lo mejor para vender rápido.]]></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res piezas empujan a la misma gente al mismo paso, y ninguna da la razón para creerse el producto: se pide sin haber demostr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a semana pierde alcance, porque las piezas de oferta siempre alcanzan menos que las de enganch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y que rehacer la semana completa, porque tres piezas de oferta en una semana es un error de forma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 una campaña no es la cantidad de dinero que decidiste gastar: es la cantidad que decidiste separar, con un destino declarado para cada parte. La diferencia parece de vocabulario y es de método, porque una cifra que no tiene destino se gasta en lo que aparece prime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mpaña se reparte en cuatro bolsas. La primera es producción: lo que cuesta fabricar las piezas, desde el material hasta la edición y el diseño. La segunda es pauta: lo que se paga por ampliar el alcance de una pieza concreta; esa plata se gasta por días, no por piezas, y por eso hay que decidirla aparte. La tercera es herramientas: lo que sostiene el calendario, como el programador de publicaciones, las plantillas y los formatos. Y la cuarta es la reserva: lo que queda guardado para repetir lo que funcion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rva es la bolsa que convierte una campaña en un ciclo de aprendizaje. Sin reserva, el dinero se gasta en la primera semana y el resto del mes es repetición de piezas que nadie ha revisado. Con reserva, cada viernes se decide qué pieza se repite y se le pone dinero enci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origen que conviene decir aquí: la cifra con la que trabajas no sale de un promedio de internet ni de la recomendación de otra PyME. Sale de tu operación: cuántos pedidos necesitas al mes y cuánto te deja cada uno. La campaña se dimensiona con ese número y sólo después se reparte en bolsas. Repartir antes de tener el número es inventar el presupues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bolsas y lo que paga cada una. La diferencia entre una campaña y un mes de publicaciones está casi siempre en la cuarta bolsa: lo que queda guardado para repetir lo que sí trajo conversaciones.]]></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supuest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uatro bolsas con desti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bolsas del presupuesto. La última columna es la que se revisa el vier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2305050"/>
                <a:gridCol w="2000250"/>
                <a:gridCol w="2028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ol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se g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bricar las piezas: material, edición y dis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inicio de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s piezas salen con la calidad que promet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ar el alcance de una piez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días, con una fecha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e día valió la pena repet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el calendario: agenda, plantillas y form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vez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calendario se está cumpl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81175"/>
                <a:gridCol w="2305050"/>
                <a:gridCol w="2000250"/>
                <a:gridCol w="2028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ol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se g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o que sí trajo convers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la revisión lo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eza merece el dinero de este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úmero de sali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partir, La Andina (nombre ficticio) saca su cuenta del mes: necesita treinta pedidos nuevos y cada pedido le deja una ganancia que, para efectos del ejercicio, es de mil doscientos pesos. Todos los números de este ejemplo son inventados para el ejercicio; lo que no se inventa es el procedimie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cifra de traba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dos datos, la cifra de trabajo del mes (cifras inventadas para el ejercicio) es de 36,000 pesos: treinta pedidos a 1,200 pesos de ganancia cada uno. El método no te da un número: te dice de dónde sale el tuy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reparto en cuatro bols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queda así (cifras inventadas para el ejercicio): producción 12,000 pesos; pauta 12,000 pesos; herramientas 4,000 pesos; reserva 8,000 pesos. La reserva es deliberadamente grande: es la bolsa que permite repetir la pieza que trae conversaciones, y sin ella el dueño se queda sin margen de maniobra en la tercera sem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fecha de corte de la pau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olsa de pauta no se reparte en partes iguales: se decide una fecha. Hasta el día 12 se gasta en dos piezas concretas; después de esa fecha, lo que quede va a la pieza que la revisión del viernes haya elegido. Sin fecha de corte, la pauta se gasta en la primera semana, que es donde se gasta siemp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la reserva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rva no se gasta en la primera semana, aunque una pieza parezca funcionar. Se gasta en la tercera o en la cuarta, cuando ya sabes qué pieza trajo conversaciones y con qué texto. Esa es la diferencia entre una campaña y un mes de publicaciones: la campaña usa la segunda mitad del mes para repetir lo que aprendió en la prime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cuatro bolsas con destino · Ejemplo resuelto (caso ficticio): el reparto de las cuatro bols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del vier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iernes, con las cuatro bolsas a la vista, se contestan tres preguntas: qué pieza trajo conversaciones, qué bolsa se agotó antes y qué se repite la semana siguiente con dinero de la reserva. Lo que se contesta va a una hoja; lo que no se contesta, no se rep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étrica: una sola, y elegida con criter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mpaña necesita una sola cifra que decida. Una sola, no cinco: cinco cifras que se miran a la vez son cuatro que no se mira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ara elegirla tiene tres preguntas, en este orden. La primera: ¿la puedo contar yo, sin depender de un panel? La segunda: ¿me acerca al negocio, o me dice qué bonito se vio? La tercera: ¿puedo repetir la cuenta la semana que viene, igual que la hice esta sem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étrica: una sola, y elegida con criter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tres preguntas, la mayoría de las cifras del panel quedan fuera. Las reproducciones, los me gusta y los nuevos seguidores no pasan la segunda: son datos de distribución, no de negocio. El alcance la pasa a medias: dice si la pieza se distribuyó, y por eso sirve para diagnosticar una pieza que no funcionó, pero no para decidir a dónde va el dinero. Lo que queda es una conversación: un mensaje, una llamada, una visita al local o una cotización pedida, con anotado de qué pieza la empezó.]]></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étrica: una sola, y elegida con criter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cifra tiene tres ventajas que ninguna del panel tiene. Es tuya, así que nadie te la cambia cuando la plataforma actualiza su reporte. Es comparable, porque contar con el mismo criterio semana tras semana significa algo. Y es accionable: si el número sube, ya sabes qué pieza repetir; si baja, ya sabes qué revis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étrica: una sola, y elegida con criter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ntación que hay que nombrar: cambiar de métrica a mitad de campaña porque la anterior no da buenos números. Eso no es honestidad, es una medición abandonada. Si la métrica resulta mala, se cambia con una decisión escrita y con la fecha en que se cambió, y se declara que desde ese día la comparación con las semanas anteriores ya no es posi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étrica: una sola, y elegida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sola cifra manda en la campaña. Las demás sirven para diagnosticar una pieza concreta, no para decidir a dónde va el dine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r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étrica: una sola, y elegida con crite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étrica de seguimiento de una campaña puede cambiarse a mitad de mes si la cifra elegida está dando malos resultados, y así se empieza a contar con la nueva desde el primer d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étrica: una sola, y elegida con crite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cierre del mes tu panel muestra muchas reproducciones y tu registro muestra dos mensajes en toda la campaña. ¿Qué dice esto y qué haces pri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ampaña funcionó: hubo mucha gente viendo tus pieza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ampaña sobró: si alguien pidió algo, el problema fue de la cantidad y no del contenid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ubo alcance y no hubo resultado: primero reviso el paso que piden las piezas y la nota que dejé en cada u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métrica equivocada fue el alcance: hay que cambiar de métrica y empezar a contar mensajes desde el primer d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palabras se usan como si significaran lo mismo, y cada error en una de ellas se paga caro en un mes de trabajo.]]></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dario es el lugar donde vive la decisión de qué sale y cuándo. Lista de temas es sólo el inventario de lo que se podría hacer. La diferencia se ve el día que hay que publicar: con calendario, se publica; con lista, se improvis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es dinero apartado con un uso declarado. Gasto es lo que salió. La diferencia se ve el día que hay que decidir: con presupuesto, decides; con gasto, te lo llevan pues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trica de seguimiento es la cifra que tú cuentas y que decides antes. Métrica de plataforma es la que el reporte te muestra. La diferencia se ve el día del cierre: con la tuya, aprendes; con la del reporte, dependes de que no cambien la definición.]]></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revisión es el momento de la semana en que decides. Publicar no es revisar: publicar es ejecutar el plan, revisar es cambiar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categorí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blicaste piezas toda la semana sin escribir a qué hora salía cada una]]></a:t>
            </a:r>
          </a:p>
        </p:txBody>
      </p:sp>
      <p:sp>
        <p:nvSpPr>
          <p:cNvPr id="11"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dinero del mes está en una sola cuenta y se va gastando]]></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el panel ves la cifra del día y decides con ella]]></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s cada conversación con la pieza que la empezó]]></a:t>
            </a:r>
          </a:p>
        </p:txBody>
      </p:sp>
      <p:sp>
        <p:nvSpPr>
          <p:cNvPr id="14" name=""/>
          <p:cNvSpPr txBox="1"/>
          <p:nvPr/>
        </p:nvSpPr>
        <p:spPr>
          <a:xfrm>
            <a:off x="514350" y="3990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 cierre de la semana escribiste qué se repite y qué se cance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presupuesto: hay un gasto que se enfrenta a fin de mes]]></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métrica propia: la métrica es de la plataform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hay métrica de seguimiento: la cuentas tú]]></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í hay revisión: el ciclo de la campaña está complet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hay calendario: hay publicaciones suelt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qué parte del plan es cada una y cuál es un error de méto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endar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étrica de seguimien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ninguna: es un erro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zas con día, hora y formato anotados antes del primer d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parte del dinero guardada para repetir lo que funcion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versaciones contadas a mano, con la pieza anot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els publicados cuando se pued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nero repartido en cuatro bolsas con destino escri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ifra que usas para decidir, elegida antes de empezar»]]></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ezas anotadas por semana con su objetiv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mbiar de métrica en cuanto el número no sale»]]></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ampaña se escribe con tres piezas: el ___ (piezas con día, hora y formato), el ___ (dinero en cuatro bolsas con destino) y la ___ (una sola cifra que decides antes de publicar). Al cierre de cada semana, la ___ decide qué pieza se repite con dinero de la reserv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inco pasos y ninguno se salta. La diferencia con improvisar es que los cinco están escritos antes de la primera publicació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uno: escribe la pieza. Qué es, qué formato tiene y para quién es. Una pieza sin público declarado es una pieza que no sabe a quién le habl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dos: colócala en un día. Día, hora y formato. Si no cabió en el mes, se cae la pieza menos importante, no la más difícil de grab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tres: decide de qué bolsa sale. Producción, pauta, herramientas o reserva. Cada pieza con su dinero y su fecha.]]></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cuatro: anota la conversación. Con la fecha y con la pieza que la empezó. Ese es el registro que después sostiene la revisión.]]></a:t>
            </a:r>
          </a:p>
        </p:txBody>
      </p:sp>
      <p:sp>
        <p:nvSpPr>
          <p:cNvPr id="9" name=""/>
          <p:cNvSpPr txBox="1"/>
          <p:nvPr/>
        </p:nvSpPr>
        <p:spPr>
          <a:xfrm>
            <a:off x="514350" y="2686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cinco: revisa el viernes. Miras la métrica, decides qué se repite, qué se cambia y qué se cancela, y lo escribes.]]></a:t>
            </a:r>
          </a:p>
        </p:txBody>
      </p:sp>
      <p:sp>
        <p:nvSpPr>
          <p:cNvPr id="10" name=""/>
          <p:cNvSpPr txBox="1"/>
          <p:nvPr/>
        </p:nvSpPr>
        <p:spPr>
          <a:xfrm>
            <a:off x="514350" y="34194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cinco es el que casi nadie hace, y es el que convierte a las otras cuatro cosas en una campaña. Sin revisión escrita, el mes que viene es el mismo mes otra vez, con otras piez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honestidad que va con el método: si una semana sale mal, se escribe que salió mal. Un plan que sólo registra lo que funcionó no sirve para aprender, y además nadie se lo cree: ni tú dentro de seis mes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completo. Los dos primeros pasos se escriben antes de publicar; el quinto es el que hace que la campaña sea una campaña y no un mes de publicacion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de la idea a la revisión del vier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mentos del método, desde la idea de la pieza hasta la decisión de la revis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locas la pieza en un día del calendario, con hora y forma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es de qué bolsa del presupuesto sale y hasta cuándo se gast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s la conversación con la fecha y con la pieza que la empezó]]></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viernes revisas la métrica y decides qué se repite y qué se cance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s la pieza: qué es, en qué formato y para quié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de la idea a la revisión del vier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s redes de la refaccionaria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entras salgan piezas todos los días, ya tenemos la campaña armad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mpaña se escribe antes: piezas con día, hora y forma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inero se reparte en bolsas y la reserva se guarda para repetir lo que funcionó.»]]></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supuesto del mes sale de un promedio de los demás negocios del gi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ifra que decide se elige antes de empezar y se cuenta con el mismo criterio cada seman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a la mitad del mes la cifra sale mal, la cambiamos por otra y seguimos contando con la nuev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de la idea a la revisión del vierne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el plan de tu próxima campaña de un mes en una sola hoja, con cuatro apartados: calendario (piezas con día, hora, formato y nota), presupuesto repartido en las cuatro bolsas con su fecha de corte, la métrica de seguimiento con la frase que explica por qué esa y no otra, y la revisión del viernes con las tres preguntas que te vas a hacer. Usa la cuenta de tu negocio para el número del apartado del presupuesto; no copies el del ejemp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el calendario no hay un día y una hora para cada pieza, todavía no tienes un calendario. Y si la métrica no la puedes contar tú con una libreta, todavía no has elegido la métric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lo que la campaña no puede promet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dos líneas que no dependen de tu método. La primera es la información: lo que tu pieza afirma sobre el producto, el precio, el plazo o la garantía tiene que ser cierto y comprobable, y lo que prometes en un anuncio es una obligación, no un recurso de persuasión. En México esas reglas tienen un lugar propio, y la oficina que las atiende es la PROFECO (www.gob.mx/profeco); ahí se revisan las condiciones de la información que se da al consumid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línea es el material ajeno: fotos, videos, testimonios y música de otra persona o de otro negocio no son tuyos por el hecho de que los hayas publicado, y usarlos sin permiso escrito tiene su propia regla de propiedad intelectual. La vía correcta es simple: material propio, o permiso por escrito y con constancia, y la ayuda de un profesional si tu caso es delica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a tercera línea, la de la plataforma: cada red publica sus reglas sobre lo que se puede promover y cómo, y esas reglas cambian; revísalas antes de pagar por ampliar una pieza, porque una campaña bien planeada se cae si la pieza no cumple lo que la plataforma permite. Nada de esto sustituye el juicio de un profesional: esto no sustituye la asesoría legal de un profesion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bla con día, hora y formato de cad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nidad que publicas: reel, foto o his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 l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que dice qué se espera de es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rte del presupuesto con destino y fecha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guarda para repetir lo que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por ampliar el alcance de un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 la idea a la revisión del viernes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2]]></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rica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cifra que decides y cuenta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de decidir qué se repite y qué se canc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cam-r04-oa01"/>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a campaña y un mes de publicacion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mpaña tiene plan escrito: calendario con día, hora y formato, presupuesto repartido en bolsas con destino y una sola métrica de seguimiento decidida antes de empeza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cuatro bolsas del presupues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ción (fabricar las piezas), pauta (ampliar el alcance de una pieza), herramientas (sostener el calendario) y reserva (repetir lo que funcionó).]]></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reserva es la bolsa más importan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a que convierte una campaña en un ciclo: sin reserva, el dinero se gasta en la primera semana y nunca se repite lo que funcionó.]]></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la cifra con la que dimensionas la campañ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tu operación: cuántos pedidos necesitas al mes y cuánto te deja cada uno. Un promedio de otros negocios no dice nada de tu marge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para elegir la métric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uedo contar yo sin depender de un panel?, ¿me acerca al negocio?, ¿puedo repetir la cuenta la semana que viene con el mismo criteri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ambia de métrica a mitad de campañ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ompe la comparación entre las semanas y deja el mes sin nada que enseñar. Si hay que cambiarla, se escribe la decisión y la fech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una semana sale mal?]]></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 la idea a la revisión del vierne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ribe que salió mal. Un plan que sólo registra lo que funcionó no sirve para aprender y nadie se lo cree ni dentro de seis mes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lendari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etric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tric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las tres piezas de una campaña: calendario con día, hora y formato; presupuesto repartido en bolsas con destino; y una sola métrica de seguimiento que cuentas tú. Siguiente paso de la ruta: desarmar un video corto por dentro.]]></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calendario y a las cuatro bolsas. Casi siempre el fallo está en confundir alcance con resultado, o en dejar la métrica para el final: se elige antes de publicar la primera piez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es una campaña y qué la distingue de un mes de publicaciones suel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 calendario con día, hora, formato y nota para cada pieza, y dejas los huecos anota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s el presupuesto en las cuatro bolsas y dices qué se revisa en cada una y cuándo se ga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una sola métrica de seguimiento y explicas por qué esa y no otra, con las tres preguntas del criteri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s de bolsa de presupuesto sólo por escrito y con fecha, y registras las conversaciones con la pieza que las empez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cada semana con una revisión escrita que dice qué se repite, qué se cambia y qué se cancel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524125"/>
                <a:gridCol w="357187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calendario y por qué la semana tien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 gregorian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los días festivos los define cada 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bitácora y para qué se ll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de registro; cada negocio define su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524125"/>
                <a:gridCol w="357187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viene la palabra presupuesto y qué significa apa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mología; el método de repartir en bolsas es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gnifican alcance y reproducciones en t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yuda de la red donde publicas: ahí se define cada mé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red define las suyas y las cambia co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524125"/>
                <a:gridCol w="357187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glas de información al consumidor aplican a lo que prometes en una 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de la PROFECO, en www.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n: revísalas antes de pagar por ampliar un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cifras y fech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524125"/>
                <a:gridCol w="357187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de terceros y el permiso para us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pedir permiso por escrito y dejar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alendario_gregoriano"/>
              </a:rPr>
              <a:t><![CDATA[Calendario gregoriano: de dónde salen los días con que armas tu m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la estructura del mes con la de tu calendario: ahí se ve por qué una campaña de un mes no siempre tiene el mismo número de pieza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Bit%C3%A1cora"/>
              </a:rPr>
              <a:t><![CDATA[Bitácora: el registro que ya usaba un negocio antes de las rede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cómo se define y compara el registro de una semana con la hoja donde anotas fecha, pieza y conversación.]]></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gob.mx/profeco"/>
              </a:rPr>
              <a:t><![CDATA[PROFECO: información al consumidor y reglas de la publicidad]]></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reglas vigentes antes de publicar un anuncio con una promesa de precio, plazo o garantía: cambian y hay que verlas en su versión actu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4-oa01"/>
              </a:rPr>
              <a:t><![CDATA[La campaña de 3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campaña de 30 días»: «Anatomía de un reel», la primera ruta del curso «Contenido en video», del área «Formatos de contenido». Lo que queda aquí —el calendario con día, hora y formato, el presupuesto repartido en bolsas y la métrica de seguimiento— también decide qué pieza graba esa campaña; sólo que la siguiente abre el video por dentro y te hace desarmarlo en sus cuatro partes. Esta lección te dejó el criterio y el instrumento de medición; la siguiente los lleva a la anatomía de un video corto: qué parte hace el gancho, qué demuestra el desarrollo y qué se pide en el cierr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2026-10-25T02:20:53Z</dcterms:created>
  <dcterms:modified xsi:type="dcterms:W3CDTF">2026-10-25T02:20:53Z</dcterms:modified>
  <dc:title>La campaña de 30 días</dc:title>
  <dc:description>Presentación editable del OA «La campaña de 30 días». Enlace: https://marketing.lumbre.lat/object/mkt-cam-r04-oa01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