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presProps" Target="presProps.xml"/>
  <Relationship Id="rId119" Type="http://schemas.openxmlformats.org/officeDocument/2006/relationships/viewProps" Target="viewProps.xml"/>
  <Relationship Id="rId1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la tienda en línea que vende y no deja»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la tienda en línea que vende y no deja»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la tienda en línea que vende y no deja»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la tienda en línea que vende y no deja»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la tienda en línea que vende y no deja»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so: la tienda en línea que vende y no deja»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números que no son lo mismo»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números que no son lo mismo»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números que no son lo mism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6-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números que no son lo mismo»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uatro números que no son lo mismo»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egocio y sus números» (2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egocio y sus números» (3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egocio y sus números» (4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cadena de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unidad: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o el caso se mide en un solo pedido, porque un pedido trae un ingreso y un conjunto de costos, y nada más. El ticket promedio es MXN 612: ese es el punto de partida y no hay que dividir nada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cadena de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o que el pedido no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esos MXN 612 se restan, en este orden y con este criterio: devoluciones MXN 49, que son 8 % de las ventas; costo de producto MXN 318, que es 52 % del precio; envío y empaque MXN 34; preparación MXN 24; y pasarela de pago MXN 21, que es 3.5 % de las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cadena de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r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612 menos 49, menos 318, menos 34, menos 24, menos 21 son MXN 166. Cada pedido deja MXN 166 antes de impuestos. Este es el margen unitario, y es el único número que hay que multi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cadena de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producto devuelto no se cuent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volución de MXN 49 corresponde a la ropa que vuelve y que se vuelve a vender. Por eso su costo de producto ya está dentro del 52 % y no se descuenta otra vez. Si lo restaras dos veces, estarías descontando dos veces la misma tela, y el margen te saldría más bajo del que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cadena de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760 pedidos por MXN 166 son MXN 126,160 de margen antes de la publicidad y antes de impuestos. El equipo de medios mira otro número: 760 por MXN 612 son MXN 465,120 de ingreso. Los dos números son ciertos y miden cosas distintas, y por eso se pueden revisar el uno al lado del otro sin que estal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cadena de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todavía n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ta restar la publicidad del mes, MXN 16,000, y falta saber de qué canal vino cada pedido. El primer número se puede calcular hoy, con la cadena escrita. El segundo no: no hay ningún dato en la ficha que lo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10160 MXN (tolerancia ±5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760 pedidos por MXN 166 de margen son MXN 126,160; menos MXN 16,000 de publicidad, MXN 110,160. Si en lugar de la cadena redondeada por pedido rehaces el mismo mes con los totales mensuales (envío y empaque MXN 26,000, preparación MXN 18,000) y los porcentajes aplicados al ingreso, te da alrededor de MXN 109,769: la diferencia son unos MXN 400 de redondeo, no un error de cálculo. La regla de la casa es elegir una sola forma de calcular y usarla siempre, y por eso la pregunta pide la cadena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a del caso: 612 menos 49, menos 318, menos 34, menos 24, menos 21 son 166 por pedido; 760 pedidos; publicidad del mes MXN 16,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6-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 margen del pedido a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Del pedido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760 por MXN 166 son MXN 126,160. Este es el margen del mes antes de la publicidad y antes de impuestos. Es el primer número grande del caso, y sale de una sola multi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 margen del pedido a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public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XN 16,000. La ficha la da como gasto del mes, no como costo por pedido, así que se resta entera: 126,160 menos 16,000 son MXN 110,160. Si la repartieras entre los pedidos antes de restarla, el número sería el mismo; lo que cambia es que dejas de ver el peso del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 margen del pedido a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Qué es esa cifra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XN 110,160 es la utilidad de la operación de venta antes de impuestos, con un supuesto declarado: la ficha no trae renta, nómina del administrador, cuota de la plataforma de e-commerce ni impuestos. Por eso esa cifra no es la utilidad final del negocio, y por eso hay que llamarla por su nombre completo cuando se pone en un re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 margen del pedido a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misma cifra en dos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MXN 110,160 del mes son unos MXN 145 por pedido, y casi 24 % del ingreso del mes. Los tres números dicen lo mismo: por cada peso que entra, cerca de un cuarto queda después de pagar el pedido, la publicidad y nada más. Cuando una cifra se puede decir en tres unidades, es más difícil de malinterpr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 margen del pedido a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a comparación que sí se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ublicidad del mes repartida entre los 760 pedidos del mes son unos MXN 21 por pedido: casi la octava parte de los MXN 166 del margen. Es una regla de trabajo, no un retorno. Supone que los pedidos que llegaron sin publicidad también pagan la publicidad, y eso no siempre es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 margen del pedido a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l equilibrio de la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6,000 entre 166 son casi 97 pedidos. Si la publicidad del mes trajo 97 pedidos o más, el peso de la publicidad quedó cubierto con el margen que esos pedidos dejaron. Ese es el número que hay que comparar contra el dato de pedidos pagados, que es precisamente el dato que hoy nadie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l margen del pedido a la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El capital invertido no entra en est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XN 320,000 entre inventario, equipo de fotografía, plataforma y capital de trabajo. No es un gasto del mes: es dinero parado que además hay que reponer en inventario. Por eso no entra en la cuenta de arriba, y por eso la utilidad del mes no dice si ese capital está bien puesto. Esa pregunta es otra, y se responde con otr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boratorio interactivo. Enlace: https://marketing.lumbre.lat/object/mkt-cam-r06-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dor: qué mueve la utilidad del mes»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dor: qué mueve la utilidad del mes»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on dos números ciertos que no se pueden comparar así: la utilidad de operación incluye todo el mes y no dice qué parte de los 760 pedidos vino de la publicidad. Lo que sí se puede afirmar es un equilibrio: cada pedido deja MXN 166 de margen, así que la publicidad se cubre sola si trajo 97 pedidos o más. Para saber cuántos trajo falta el canal de cada pedido, y ese campo no existe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a del caso: 166 pesos de margen por pedido y 16,000 de publicidad al mes. El retorno de la publicidad exige atribuir pedidos a un canal, y la ficha no lo tr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estos datos no se puede decidir la subida: falta saber cuántos pedidos trajo la publicidad y cuánto margen dejó cada canal. Lo que sí se puede hacer el lunes es capturar el canal de cada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tilidad de operación del mes es un número del negocio entero: no dice qué parte de los 760 pedidos vino de la publicidad ni cuánto margen dejó cada canal. La primera opción confunde utilidad con resultado del canal. La segunda reparte dinero sin medir, y dos meses de datos repartidos a ciegas siguen sin decir nada. La tercera aplica el equilibrio al revés: 97 pedidos es el punto en el que la publicidad se cubre, no una prueba de que traer más sea tirar dinero. La decisión defendible es medir primero: una columna de canal por pedido y una lectura semanal de utilidad por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úmeros del caso: 166 de margen por pedido, 16,000 de publicidad al mes, 760 pedidos y ningún campo de canal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puede calcular, y por qué esa es la noticia» (2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puede calcular, y por qué esa es la noticia» (3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puede calcular, y por qué esa es la noticia» (4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6-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97 pedidos (toleranci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6,000 entre 166 son 96.4 pedidos, es decir 97 pedidos completos. Ése es el punto de equilibrio de la publicidad con la regla de la ficha. Ojo con lo que este número no es: no dice que la publicidad haya traído 97 pedidos, porque el caso no dice cuántos trajo; sólo dice cuántos haría falta para cubrirse. Y es un equilibrio, no una meta: traer el doble de pedidos por el doble de dinero deja la utilidad igual, no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rgen unitario del caso MXN 166 y publicidad del mes MXN 16,000; el equilibrio es 16,000 dividido entre 16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los cuatro supuestos que hay que declarar» (2 de 6).]]></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los cuatro supuestos que hay que declarar» (3 de 6).]]></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los cuatro supuestos que hay que declarar» (4 de 6).]]></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los cuatro supuestos que hay que declarar» (5 de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los cuatro supuestos que hay que declarar» (6 de 6).]]></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XN 465,120 en el mes → Ingreso: lo que entró por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XN 166 por pedido → Margen unitario: lo que queda antes de impuestos y antes de la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XN 110,160 en el mes → Utilidad de operación: el margen del mes menos la publicidad, sin impuestos ni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XN 320,000 de inventario, equipo y plataforma → Capital invertido: dinero ocupado, no ga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que trae cada peso invertido en anuncios → Retorno de la publicidad: no se puede calcular sin saber de qué canal vino cada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definiciones de la lección: ingreso, margen unitario, utilidad de operación y retorno de la publicidad, más el capital inve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XN 465,120 que entraron por 760 pedidos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XN 612 de ticket promedio por pedido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XN 49 que se van en devoluciones por pedido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XN 26,000 de envío y empaque en todo el mes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XN 110,160 de utilidad de operación antes de impuestos →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XN 166 que deja cada pedido antes de impuestos →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uánto deja cada peso invertido en publicidad → No se puede calcular con est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e qué canal vino cada uno de los 760 pedidos → No se puede calcular con est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categorías de la lectura del mes: ingreso, costo, utilidad y el dato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voluciones · costo de producto · envío y empaque · preparación · pasarela de pago ·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dena completa del pedido y el último paso. Nombrar las cinco restas es lo que permite rehacer la cuenta de cualquier mes sin que nadie lo mande de memoria, y nombrar la última cifra con su límite (utilidad, no utilidad final) es lo que evita usar el número para decisiones que no le correspo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a del caso: 612 menos 49, menos 318, menos 34, menos 24, menos 21 son 166; 760 por 166 menos 16,000 son 110,1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ir el mes con una sola unidad: la cadena de costo de un pedido → Multiplicar el margen unitario por los pedidos del mes → Restar los gastos del mes uno por uno y anotar los que la ficha no trae → Dividir entre el ingreso para ver el peso de la utilidad → Escribir qué no se pudo calcular y qué dato falta para calcularlo → Fijar una sola métrica y el día en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o que dejó el anterior. La cadena del pedido va primero, porque sin ella no hay margen unitario. El margen unitario multiplicado por los pedidos da el margen del mes, que es el único número que sí depende de cómo vendas. Los gastos del mes se restan después, uno por uno, y en el mismo paso se anotan las partidas que no vinieron, porque omitirlas es la forma más común de mentir uno mismo. La división entre el ingreso da el peso de la utilidad y permite compararla entre meses. El quinto paso es el que casi nadie da: escribir lo que no se pudo calcular, porque si no se escribe, la próxima reunión vuelve a celebrar el ingreso. Y el sexto convierte el mes en un ciclo, con una métrica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is pasos del método de la lección y la dependencia de cada uno con el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decisión que sale de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sí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s de junio: 760 pedidos, MXN 465,120 de ingreso, MXN 166 de margen por pedido, MXN 126,160 de margen del mes, MXN 16,000 de publicidad y MXN 110,160 de utilidad de operación antes de impuestos. Nueve referencias agotadas y 340 pedidos de capacidad libre en el equipo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decisión que sale de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o que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bir o bajar la inversión publicitaria. Con 97 pedidos de equilibrio y sin saber cuántos trajo la publicidad, cualquier movimiento es a ciegas. También se descarta la conclusión de que el mes fue un éxito: el ingreso subió, pero la utilidad no tiene comparación porque nadie midió el mes anterior con la mism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decisión que sale de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se agrega una columna de canal a la hoja de pedidos y cada viernes se revisa la utilidad por pedido y por canal. Antes de pedir un peso más, se repone el inventario de las referencias que se agotaron, porque esa demanda ya existe y no necesita anuncio nuevo: necesita producto en la bod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decisión que sale de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ágina con tres números (ingreso, margen por pedido, utilidad del mes), la fecha de corte, los cuatro supuestos declarados y una línea con la métrica que se revisa el viernes: «MXN de utilidad por pedido y por canal». Con esa línea, el mes que viene deja de celebrarse por visitas y empieza a compararse por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decisión que sale de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utilidad vaya a subir. Nadie sabe eso: depende de la demanda, del inventario y de personas que no leen esta lección. Lo que sí se puede prometer es el método: tres números, un supuesto y una métrica con fecha de revisión. El resto se decide con la hoja delante, no con la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da pedido deja 166 pesos antes de impuestos, así que con 760 pedidos el margen del mes es 126,1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ingreso con utilidad y además afirma una subida sin comparar dos meses medidos con la misma regla. La segunda y la tercera sí se sostienen: son la cadena unitaria y el reparto de la publicidad entre los pedidos del mes. La cuarta es el error caro: dividir el gasto entre lo vendido es como si el gasto no contara. La quinta confunde la utilidad del negocio con el pago de un gasto, y la utilidad incluye la publicidad, no demuestra que la publicidad la haya traído. Y la sexta confunde la capacidad de las personas con la del inventario: sobraron 340 pedidos de manos y aun así se agotaron nueve referencias, que es donde estuvo el cuello de botell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l caso: el ingreso y la utilidad son números distintos; el retorno de la publicidad exige el canal de cada pedido; la capacidad tiene dos caras, personas y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6-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la hoja de una página de tu negocio con cinco cosas: el ingreso del mes, tu margen por pedido con la cadena de costo escrita paso a paso, la utilidad del mes antes de impuestos, la partida que tu ficha no trae y no has anotado, y la métrica que vas a mirar la próxima semana con su fecha de revisión. Debajo escribe el supuesto que estás declarando y el nombre del campo que te falta capturar para medir por canal. Con eso tienes el instrumento de la semana que viene, no un res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lectura del mes en seis pasos · Memoria: cifra y lo qu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lectura del mes en seis pasos · Memoria: cifra y lo qu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lectura del mes en seis pasos · Memoria: cifra y lo qu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ingreso y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ingreso es lo que entró por vender (MXN 465,120 del caso). La utilidad es lo que queda después de pagar lo que costó servir cada pedido y lo que costó el mes (MXN 110,160, antes de impuestos). El primero es grande y fácil; el segundo es chico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retorno de la publicidad no se puede calcular con la ficha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falta el campo más importante: de qué canal vino cada pedido. Se sabe que se gastaron MXN 16,000 y salieron 760 pedidos, pero no cuántos de esos 760 trajo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punto de equilibrio de la publicidad en este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97 pedidos: 16,000 entre 166 pesos de margen por pedido. Si la publicidad trajo 97 pedidos o más, el peso de la publicidad quedó cubierto. Es un equilibrio, no una meta: el doble de pedidos con el doble de dinero deja la utilidad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apital invertido no entra en la cuenta de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XN 320,000 de inventario, equipo y plataforma no son un gasto del mes: son dinero parado que además hay que reponer en inventario. Es una cuenta aparte, con su propi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equipo dice «no hay problema de capacidad, entramos 760 de 1,100». ¿Qué l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pacidad tiene dos caras: las personas y el producto. Sobraron 340 pedidos de manos, pero en junio se agotaron nueve referencias, entre ellas la camisa gris en talla XL. El cuello de botella estaba en 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o más barato que puede hacer este mes el dueño de una tiend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gregar una columna de canal al registro de pedidos y leer la utilidad por pedido y por canal cada viernes. Es un campo más en la hoja que ya existe, y es lo que separa medir de su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dos meses con la misma cuenta dan númer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s cifras de la ficha están redondeadas: la cadena por pedido da MXN 110,160 y el mismo mes hecho con los totales del mes da alrededor de MXN 109,769. La diferencia son unos MXN 400 de redondeo. La regla es elegir una forma de calcular y no mezcl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6-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482" r:id="rId1"/>
    <p:sldLayoutId id="2481924483" r:id="rId2"/>
    <p:sldLayoutId id="2481924484" r:id="rId3"/>
    <p:sldLayoutId id="24819244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b7d9a9fa30369a2f3a17ce4e563e4a5bbcd19d1b3b6aa491.jpg"/>
  <Relationship Id="rId3" Type="http://schemas.openxmlformats.org/officeDocument/2006/relationships/hyperlink" Target="https://marketing.lumbre.lat/object/mkt-cam-r06-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hyperlink" Target="https://marketing.lumbre.lat/object/mkt-cam-r06-oa01" TargetMode="External"/>
  <Relationship Id="rId4" Type="http://schemas.openxmlformats.org/officeDocument/2006/relationships/hyperlink" Target="https://marketing.lumbre.lat/object/mkt-cam-r06-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hyperlink" Target="https://marketing.lumbre.lat/object/mkt-cam-r06-oa01" TargetMode="External"/>
  <Relationship Id="rId4" Type="http://schemas.openxmlformats.org/officeDocument/2006/relationships/hyperlink" Target="https://marketing.lumbre.lat/object/mkt-cam-r06-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hyperlink" Target="https://marketing.lumbre.lat/object/mkt-cam-r06-oa01" TargetMode="External"/>
  <Relationship Id="rId4" Type="http://schemas.openxmlformats.org/officeDocument/2006/relationships/hyperlink" Target="https://marketing.lumbre.lat/object/mkt-cam-r06-oa01" TargetMode="External"/>
  <Relationship Id="rId5"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hyperlink" Target="https://marketing.lumbre.lat/object/mkt-cam-r06-oa01" TargetMode="External"/>
  <Relationship Id="rId4"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hyperlink" Target="https://es.wikipedia.org/wiki/Comercio_electr%C3%B3nico" TargetMode="External"/>
  <Relationship Id="rId4" Type="http://schemas.openxmlformats.org/officeDocument/2006/relationships/hyperlink" Target="https://es.wikipedia.org/wiki/Partida_doble" TargetMode="Externa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6-oa01" TargetMode="External"/>
  <Relationship Id="rId3" Type="http://schemas.openxmlformats.org/officeDocument/2006/relationships/notesSlide" Target="../notesSlides/notesSlide1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n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j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cam-r06-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los números de una tienda en línea ficticia, separar el ingreso de la utilidad, calcular el margen por pedido y la utilidad del mes, detectar qué cifra no se puede calcular con los datos disponibles y proponer la métrica que hay que mirar la próxima sem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ruta del curso «Campañas en Instagram»: un caso resuelto con números. Incluye la ficha completa de Alma Textil (negocio ficticio), la cadena de costo de un pedido, el paso de ingreso a utilidad, un simulador de la utilidad del mes, nueve actividades con respuesta corregible, tres figuras y el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ercio electrónico · margen por pedido · utilidad · ticket promedio · devoluciones · inversión publicitaria · canales de venta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la tienda en línea que vende y no dej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io fue el mes con más visitas del año en la tienda en línea de Alma Textil (nombre ficticio), una PyME mexicana que vende ropa de cama y textiles del hogar. El equipo de medios lo celebró con una foto junto al tablero de visitas y un mensaje al grupo: «mes históric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tanto, en la hoja de cálculo del negocio, nadie había calculado la línea de utilidad de junio: el reporte que se comparte en la reunión termina en el ingreso y en las visitas, y lo que quedó después del envío y de las devoluciones no está en ninguna par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la tienda en línea que vende y no dej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aso es la forma más común de un problema que casi ninguna PyME ve venir: el negocio vende más, cobra más, y sin embargo el dinero que queda al final del mes es el mismo o es menor. La causa casi nunca es que el negocio sea malo. Es que se mide el ingreso y se confunde el ingreso con la utilidad, o se mide el retorno de la publicidad y se confunde eso con la rentabilidad del negoc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la tienda en línea que vende y no dej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da una fórmula universal. Te da el caso de Alma Textil con sus números, el camino para calcular lo que sí se puede calcular con ellos, y la lista corta de lo que no se puede calcular. Al terminar vas a tener una página con tres números, un supuesto declarado y una métrica para mirar la próxima se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la tienda en línea que vende y no dej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5]]></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armar la cadena de costo de un pedido de la ficha y llegar al margen unitario; multiplicar ese margen por los pedidos del mes y restar la inversión publicitaria para obtener la utilidad de operación antes de impuestos; decir con claridad qué partidas NO están en esa cifra; calcular cuántos pedidos necesita traer la publicidad del]]></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s para pagar sola; detectar que el retorno por canal no se puede calcular con los datos actuales y proponer el campo que falta; y escribir una sola métrica con la que vas a revisar la semana que vie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la tienda en línea que vende y no dej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5]]></a:t>
            </a:r>
          </a:p>
        </p:txBody>
      </p:sp>
      <p:sp>
        <p:nvSpPr>
          <p:cNvPr id="7" name="" descr=""/>
          <p:cNvSpPr/>
          <p:nvPr/>
        </p:nvSpPr>
        <p:spPr>
          <a:xfrm>
            <a:off x="514350" y="1219200"/>
            <a:ext cx="8115300" cy="704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 el caso, con sus nombres y sus cifras, es inventado para el ejercicio.]]></a:t>
            </a:r>
          </a:p>
        </p:txBody>
      </p:sp>
      <p:sp>
        <p:nvSpPr>
          <p:cNvPr id="10"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el método para leer un mes de comercio electrónico con su cadena de costo por pedido y convertirlo en tres números y una métrica.]]></a:t>
            </a:r>
          </a:p>
        </p:txBody>
      </p:sp>
      <p:sp>
        <p:nvSpPr>
          <p:cNvPr id="12" name=""/>
          <p:cNvSpPr txBox="1"/>
          <p:nvPr/>
        </p:nvSpPr>
        <p:spPr>
          <a:xfrm>
            <a:off x="514350" y="2981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2981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decirte si tu negocio va bien o mal. Con la ficha de un caso ficticio no se puede saber nada de tu operación; lo que se puede es saber qué mirar en el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la tienda en línea que vende y no dej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cifras, precios, fechas y porcentajes de Alma Textil son inventados para el ejercicio, y están señalados como tal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arcas y las plataformas del caso aparecen como dato: son los lugares donde el negocio compra y donde se anota. No son aval de ningún método ni garantía de ningún resul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so: la tienda en línea que vende y no dej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toques de información al consumidor, material de terceros o reglas de plataforma tiene su propia vía legal, y esta lección no la sustituye: esto no sustituye la asesoría legal de un profesio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una cifra hay que poner en su sitio las palabras, porque en comercio electrónico las confusiones siguientes cuestan dinero de ver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 es lo que entró por vender: 760 pedidos a MXN 612 son MXN 465,120. Es el número que se ve en el reporte de ventas y el que celebra el equipo. Utilidad es lo que queda después de que cada pedido pagó lo que le costaba servir y después de pagar lo que cuesta el mes: los MXN 110,160 del caso, que todavía no pagan impuestos ni renta ni nómina. Retorno de la publicidad es otra cosa: cuánto trae cada peso invertido en anuncios frente a lo que cuesta ese peso. Y rentabilidad es la pregunta más grande: si el negocio entero, con todo lo que le cuesta, deja dinero al final del añ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El ingreso es el número más grande y el más fácil. La utilidad es un número más chico: por definición tiene que ser menor que el ingreso, y cuando en tu hoja no lo es, algo está mal anotado. El retorno de la publicidad sólo existe si sabes de qué canal vino cada pedido. Y la rentabilidad exige además los costos que están fuera de tu mesa: impuestos, renta, nómina y la cuota de la plataforma de e-commer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mpa del mes es que el número grande ahoga al número chico. Cuando el ingreso sube, la reunión celebra el ingreso, y el número que decide si el negocio avanza se queda sin revisar. Esta lección pone el número chico en el centro: la utilidad por pedido, y de ahí la utilidad del 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l caso. Cada término aparece en la lectura del mes; conviene tenerlo a la mano antes de calcul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5]]></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781175"/>
                <a:gridCol w="1952625"/>
                <a:gridCol w="208597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este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465,120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60 pedidos por MXN 612 de 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ganancia: todavía no pagó los co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612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del mes dividido entre pedid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o que deja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81175"/>
                <a:gridCol w="1952625"/>
                <a:gridCol w="208597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este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66 por pedido antes de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12 menos 49, menos 318, menos 34, menos 24, menos 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cluye la publicidad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tilidad de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10,160 en el mes antes de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60 por 166, menos 16,000 de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cluye impuestos, renta ni nó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5]]></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781175"/>
                <a:gridCol w="1952625"/>
                <a:gridCol w="208597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este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 public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6,000 en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actura del mes de anun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costo por pedido hasta que lo rep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orno de la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calcular co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saber de qué canal vino cada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a utilidad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781175"/>
                <a:gridCol w="1952625"/>
                <a:gridCol w="2085975"/>
                <a:gridCol w="2295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este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tal inve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320,000 entre inventario, equipo y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so en la bandeja para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gast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0 pedidos al mes con dos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equipo de preparación agu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o que el inventario aguanta: nueve referencias se agot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de un pedido. El orden importa menos que la regla: se restan siempre las mismas partidas, con el mismo criterio, para que el número de un mes sea comparable con el del mes anterio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icket-pedi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confusiones que cuestan el mes enter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confusión es entre ingreso y utilidad. Cuando el mes cierra con más ingreso, la reunión lee «vendimos más» y eso se confunde con «ganamos más». En el caso de Alma Textil pueden pasar las dos cosas a la vez: un mes con más visitas que ningún otro del año y una utilidad que nadie calculó con la cadena de costo. El ingreso se mide en una sola cifra; la utilidad se mide en una cadena, y esa cadena hay que escribir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5]]></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nfusión es entre retorno de la publicidad y rentabilidad. El retorno de la publicidad pregunta qué trae cada peso invertido en anuncios frente a lo que cuesta ese peso. La rentabilidad pregunta si el negocio entero, con todos sus costos, deja dinero. Son dos preguntas con dos denominadores distint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uatro números que no so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5]]></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undir las dos produce decisiones caras en las dos direcciones: o se corta la publicidad de un canal que sí traía pedidos buenos, o se sube la inversión en el canal que más facturó y menos utilidad dejó. Y hay una tercera confusión más discreta: repartir un gasto del mes entre los pedidos del mes no es medir cuánto cuesta traer un pedido. Es una regla de trabajo, y como toda regla de trabajo, hay que decirla en voz al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egocio y sus númer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ma Textil (nombre ficticio, cifras de ejemplo) vende ropa de cama y textiles del hogar por su tienda en línea. Trae cinco canales: tienda propia, marketplace, Instagram, publicidad en Google y Meta, y un correo de recompra a los 45 días. No es el negocio de nadie: todo lo que sigue está inventado para 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egocio y sus númer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del caso es junio. Hubo 760 pedidos de 640 clientes distintos, con un ticket promedio de MXN 612: eso son MXN 465,120 de ingreso. De esos 640 clientes, 120 recompran dentro de 60 días. En junio se agotaron nueve referencias de catálogo, entre ellas la camisa gris en talla XL. El tope de preparación es de 1,100 pedidos al mes con dos personas, así que de capacidad de personas sobraron 340 pedidos; de producto, n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egocio y sus númer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sumas que parecen del mismo tipo y no lo son. La primera es la del costo por pedido, que la ficha trae partida: envío y empaque MXN 26,000 al mes, preparación MXN 18,000 al mes, publicidad MXN 16,000 al mes, pasarela de pago 3.5 % de las ventas y devoluciones 8 % de las venta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del capital: MXN 320,000 puestos entre inventario, equipo de fotografía, plataforma de e-commerce y capital de trabajo. El costo se gasta y se acaba; el capital se ocupa y además hay que reponer el inventar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egocio y sus númer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sas dos sumas es el error más caro que puede cometer una tienda en línea, porque hace que un mes flojo parezca el final del negoci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ecios del catálogo también están: camisa de algodón MXN 490, blusa de lino MXN 620, juego de sábanas de percal de cuatro piezas MXN 890, y envío MXN 59, gratis desde MXN 9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egocio y su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l caso Alma Textil (negocio ficticio, cifras de ejemplo). Esta tabla es la única fuente de datos de la lección: todo lo que se calcula sale de aquí.]]></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876425"/>
                <a:gridCol w="3895725"/>
                <a:gridCol w="234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nominador de todo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saber cuántos son repet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6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greso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465,1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grande, el que se cele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876425"/>
                <a:gridCol w="3895725"/>
                <a:gridCol w="234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 de las ventas: MXN 49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2 % del precio: MXN 318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ío y 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26,000 al mes: MXN 34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8,000 al mes: MXN 24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876425"/>
                <a:gridCol w="3895725"/>
                <a:gridCol w="234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el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 % de las ventas: MXN 21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66 antes de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que hay que multi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 public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6,000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asto que hay que jus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tal inve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32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stá ocupado, no lo que se gas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876425"/>
                <a:gridCol w="3895725"/>
                <a:gridCol w="234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0 pedidos al mes con dos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mite de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s agotadas en ju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entre ellas la camisa gris en talla X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mite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ra dentro de 6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0 de 640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palanca que no cuesta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5]]></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876425"/>
                <a:gridCol w="3895725"/>
                <a:gridCol w="2343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ifra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propia, marketplace, Instagram, Google y Meta, correo de re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 tiene utilidad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egocio y sus números · Ejemplo resuelto (caso ficticio): la cadena de un pedid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unidad: un pedi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caso se mide en un solo pedido, porque un pedido trae un ingreso y un conjunto de costos, y nada más. El ticket promedio es MXN 612: ese es el punto de partida y no hay que dividir nada todav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egocio y sus números · Ejemplo resuelto (caso ficticio): la cadena de un pedid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el pedido no se que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os MXN 612 se restan, en este orden y con este criterio: devoluciones MXN 49, que son 8 % de las ventas; costo de producto MXN 318, que es 52 % del precio; envío y empaque MXN 34; preparación MXN 24; y pasarela de pago MXN 21, que es 3.5 % de las vent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egocio y sus números · Ejemplo resuelto (caso ficticio): la cadena de un pedid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r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12 menos 49, menos 318, menos 34, menos 24, menos 21 son MXN 166. Cada pedido deja MXN 166 antes de impuestos. Este es el margen unitario, y es el único número que hay que multiplic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egocio y sus números · Ejemplo resuelto (caso ficticio): la cadena de un pedid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producto devuelto no se cuenta dos vec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volución de MXN 49 corresponde a la ropa que vuelve y que se vuelve a vender. Por eso su costo de producto ya está dentro del 52 % y no se descuenta otra vez. Si lo restaras dos veces, estarías descontando dos veces la misma tela, y el margen te saldría más bajo del que 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egocio y sus números · Ejemplo resuelto (caso ficticio): la cadena de un pedid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m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760 pedidos por MXN 166 son MXN 126,160 de margen antes de la publicidad y antes de impuestos. El equipo de medios mira otro número: 760 por MXN 612 son MXN 465,120 de ingreso. Los dos números son ciertos y miden cosas distintas, y por eso se pueden revisar el uno al lado del otro sin que estall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negocio y sus números · Ejemplo resuelto (caso ficticio): la cadena de un pedid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todavía no está]]></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 restar la publicidad del mes, MXN 16,000, y falta saber de qué canal vino cada pedido. El primer número se puede calcular hoy, con la cadena escrita. El segundo no: no hay ningún dato en la ficha que lo sosteng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egocio y sus númer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a ficha del caso, ¿cuánto es la utilidad de operación del mes antes de impuestos? Usa la cadena por pedido del ejemplo resuelto y resta la inversión publicitaria del m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XN):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se puede calcular con esto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es completo, de arriba abajo. Lo que no está en la lista de la derecha no es una ausencia de la lección: es una partida que la ficha no trae y que hay que nombrar como tal antes de usar la cif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utilidad.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puede calcular con estos números · Ejemplo resuelto (caso ficticio): del margen del pedido a la utilidad del mes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l pedido al m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760 por MXN 166 son MXN 126,160. Este es el margen del mes antes de la publicidad y antes de impuestos. Es el primer número grande del caso, y sale de una sola multiplic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puede calcular con estos números · Ejemplo resuelto (caso ficticio): del margen del pedido a la utilidad del mes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ublicidad del m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XN 16,000. La ficha la da como gasto del mes, no como costo por pedido, así que se resta entera: 126,160 menos 16,000 son MXN 110,160. Si la repartieras entre los pedidos antes de restarla, el número sería el mismo; lo que cambia es que dejas de ver el peso del gas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puede calcular con estos números · Ejemplo resuelto (caso ficticio): del margen del pedido a la utilidad del mes · Paso 3 de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Qué es esa cifra y qué no 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XN 110,160 es la utilidad de la operación de venta antes de impuestos, con un supuesto declarado: la ficha no trae renta, nómina del administrador, cuota de la plataforma de e-commerce ni impuestos. Por eso esa cifra no es la utilidad final del negocio, y por eso hay que llamarla por su nombre completo cuando se pone en un repor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puede calcular con estos números · Ejemplo resuelto (caso ficticio): del margen del pedido a la utilidad del mes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misma cifra en dos unidad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XN 110,160 del mes son unos MXN 145 por pedido, y casi 24 % del ingreso del mes. Los tres números dicen lo mismo: por cada peso que entra, cerca de un cuarto queda después de pagar el pedido, la publicidad y nada más. Cuando una cifra se puede decir en tres unidades, es más difícil de malinterpre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puede calcular con estos números · Ejemplo resuelto (caso ficticio): del margen del pedido a la utilidad del mes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comparación que sí se puede hace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del mes repartida entre los 760 pedidos del mes son unos MXN 21 por pedido: casi la octava parte de los MXN 166 del margen. Es una regla de trabajo, no un retorno. Supone que los pedidos que llegaron sin publicidad también pagan la publicidad, y eso no siempre es cier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puede calcular con estos números · Ejemplo resuelto (caso ficticio): del margen del pedido a la utilidad del mes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equilibrio de la publicidad]]></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6,000 entre 166 son casi 97 pedidos. Si la publicidad del mes trajo 97 pedidos o más, el peso de la publicidad quedó cubierto con el margen que esos pedidos dejaron. Ese es el número que hay que comparar contra el dato de pedidos pagados, que es precisamente el dato que hoy nadie tie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puede calcular con estos números · Ejemplo resuelto (caso ficticio): del margen del pedido a la utilidad del mes · Paso 7 de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l capital invertido no entra en esta cuen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XN 320,000 entre inventario, equipo de fotografía, plataforma y capital de trabajo. No es un gasto del mes: es dinero parado que además hay que reponer en inventario. Por eso no entra en la cuenta de arriba, y por eso la utilidad del mes no dice si ese capital está bien puesto. Esa pregunta es otra, y se responde con otra cuen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dor: qué mueve la utilidad del m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5]]></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eve las palancas y mira qué pasa con la utilidad del mes. Empieza con los valores de la ficha: 760 pedidos, ticket de MXN 612, producto 52 %, devoluciones 8 %, pasarela 3.5 %, envío MXN 34, preparación MXN 24 y publicidad MXN 16,000. Después prueba dos cosas por separado: sube los pedidos cien y luego baja las devoluciones dos puntos. Compara los dos cambios sobre la misma fila.]]></a:t>
            </a:r>
          </a:p>
        </p:txBody>
      </p:sp>
      <p:sp>
        <p:nvSpPr>
          <p:cNvPr id="8" name=""/>
          <p:cNvSpPr txBox="1"/>
          <p:nvPr/>
        </p:nvSpPr>
        <p:spPr>
          <a:xfrm>
            <a:off x="514350" y="31813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abla de un simulador que calcula la utilidad del mes a partir de ocho variables: pedidos, ticket promedio, costo de producto, devoluciones, pasarela de pago, envío por pedido, preparación por pedido e inversión publicitaria del m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dor: qué mueve la utilidad del m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Variables del laboratorio]]></a:t>
            </a:r>
          </a:p>
        </p:txBody>
      </p:sp>
      <p:sp>
        <p:nvSpPr>
          <p:cNvPr id="8" name=""/>
          <p:cNvSpPr txBox="1"/>
          <p:nvPr/>
        </p:nvSpPr>
        <p:spPr>
          <a:xfrm>
            <a:off x="628650" y="1504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didos del mes: 100 a 3000]]></a:t>
            </a:r>
          </a:p>
        </p:txBody>
      </p:sp>
      <p:sp>
        <p:nvSpPr>
          <p:cNvPr id="9" name=""/>
          <p:cNvSpPr txBox="1"/>
          <p:nvPr/>
        </p:nvSpPr>
        <p:spPr>
          <a:xfrm>
            <a:off x="628650" y="1857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icket promedio: 200 a 1500]]></a:t>
            </a:r>
          </a:p>
        </p:txBody>
      </p:sp>
      <p:sp>
        <p:nvSpPr>
          <p:cNvPr id="10" name=""/>
          <p:cNvSpPr txBox="1"/>
          <p:nvPr/>
        </p:nvSpPr>
        <p:spPr>
          <a:xfrm>
            <a:off x="628650" y="2209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de producto: 20 a 80]]></a:t>
            </a:r>
          </a:p>
        </p:txBody>
      </p:sp>
      <p:sp>
        <p:nvSpPr>
          <p:cNvPr id="11" name=""/>
          <p:cNvSpPr txBox="1"/>
          <p:nvPr/>
        </p:nvSpPr>
        <p:spPr>
          <a:xfrm>
            <a:off x="628650" y="2562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voluciones: 0 a 25]]></a:t>
            </a:r>
          </a:p>
        </p:txBody>
      </p:sp>
      <p:sp>
        <p:nvSpPr>
          <p:cNvPr id="12" name=""/>
          <p:cNvSpPr txBox="1"/>
          <p:nvPr/>
        </p:nvSpPr>
        <p:spPr>
          <a:xfrm>
            <a:off x="628650" y="2914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sarela de pago: 0 a 8]]></a:t>
            </a:r>
          </a:p>
        </p:txBody>
      </p:sp>
      <p:sp>
        <p:nvSpPr>
          <p:cNvPr id="13" name=""/>
          <p:cNvSpPr txBox="1"/>
          <p:nvPr/>
        </p:nvSpPr>
        <p:spPr>
          <a:xfrm>
            <a:off x="628650" y="3267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vío y empaque por pedido: 0 a 150]]></a:t>
            </a:r>
          </a:p>
        </p:txBody>
      </p:sp>
      <p:sp>
        <p:nvSpPr>
          <p:cNvPr id="14" name=""/>
          <p:cNvSpPr txBox="1"/>
          <p:nvPr/>
        </p:nvSpPr>
        <p:spPr>
          <a:xfrm>
            <a:off x="628650" y="36195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ción por pedido: 0 a 80]]></a:t>
            </a:r>
          </a:p>
        </p:txBody>
      </p:sp>
      <p:sp>
        <p:nvSpPr>
          <p:cNvPr id="15" name=""/>
          <p:cNvSpPr txBox="1"/>
          <p:nvPr/>
        </p:nvSpPr>
        <p:spPr>
          <a:xfrm>
            <a:off x="628650" y="39719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rsión publicitaria del mes: 0 a 10000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dor: qué mueve la utilidad del m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5]]></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interacción se realiza en el OA; esta diapositiva conserva la explicación y los parámetr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sí se puede calcular con estos númer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ublicidad del mes costó MXN 16,000 y el mes cerró con MXN 110,160 de utilidad de operación. Con esos dos números ya se puede afirmar que la publicidad se pagó sol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sí se puede calcular con estos númer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quipo propone: «subamos la inversión publicitaria un 30 %, que este mes el tráfico pagado trajo muchos pedidos». ¿Qué le dirías con los números de la fich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sin más: el mes cerró con utilidad positiva y con más pedidos, así que el canal pagado sirve y hay que escalarl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stos datos no se puede decidir la subida: falta saber cuántos pedidos trajo la publicidad y cuánto margen dejó cada canal. Lo que sí se puede hacer el lunes es capturar el canal de cada pedi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í, pero repartiendo: la mitad a los canales que ya traen clientes y la mitad a los que no, para aprender de los dos lad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y además hay que cerrar el canal pagado: 97 pedidos pagan la publicidad, así que cualquier peso extra es tirar dine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uede calcular, y por qué esa es la noti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parte de la lección es la que más cuesta, porque no es un cálculo: es una ausencia. Y las ausencias también se reportan.]]></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rae cinco canales y ningún campo que diga de dónde vino cada pedido. Sin ese campo no se puede calcular el retorno de la publicidad: se sabe cuánto se gastó, MXN 16,000, y cuántos pedidos salieron, 760, pero no cuántos de esos 760 son producto de los MXN 16,000. Repartir los 760 entre los cinco canales a ojo no es medir: es inventar, y lo que se inventa después se defiende como si fuera un da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uede calcular, y por qué esa es la noti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e puede calcular la utilidad final del negocio. La ficha no trae impuestos, renta, nómina ni cuota de la plataforma de e-commerce. La cifra de MXN 110,160 es la utilidad de la operación de venta, antes de impuestos: es un número honesto y es un número incompleto. Nombrarlo bien es parte del método, porque un número que se llama «utilidad» cuando le faltan tres partidas se usa para tomar decisiones que no le corresponde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uede calcular, y por qué esa es la noti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tercer hueco, más chico pero más caro: las nueve referencias que se agotaron en junio. Con la ficha no se puede saber cuántos pedidos no salieron por falta de producto, ni cuánto valían. Lo que sí sabemos es que hubo demanda que no se pudo servir, y que la capacidad de personas sobraba: de 1,100 pedidos al mes entraron 760, de modo que el cuello de botella no estaba en las manos del equipo de prepar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uede calcular, y por qué esa es la noti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es el punto de la lección. El mes no se rompió por falta de visitas ni por falta de dinero. Se rompió por tres cosas que se podían haber medido y no se midieron: el margen real de cada pedido, el canal de origen de cada pedido y las referencias que se agotan. Ninguna de las tres se mide sola. Se miden en la misma hoja, y esa hoja se llena el mismo día que el pedido sa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puede calcular, y por qué esa es la noti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gistro que convierte un mes en datos. Ocho campos y una columna nueva; es el único trabajo de implementación que pide esta lección, y se hace el mismo día que sale el pedi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ptura-canal.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no se puede calcular, y por qué esa es la notici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ublicidad del mes cuesta MXN 16,000 y cada pedido deja MXN 166 de margen antes de impuestos. ¿Cuántos pedidos necesita traer la publicidad para que el peso de la publicidad quede cubiert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didos): ________________]]></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los cuatro supuestos que hay que declar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calculado aquí sale de la ficha del caso, y la ficha es inventada para el ejercicio. Eso no quita que el método sirva; lo que cambia es quién tiene que llenarlo con sus datos. Los supuestos que esta lección declara son cuatro y conviene tenerlos escritos, porque son los primeros que se rompen cuando el caso lo llevas a tu propio negoci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la publicidad del mes se reparte entre los pedidos del mes. En realidad una parte de esos pedidos habría ocurrido igual, así que los MXN 21 por pedido son una regla de trabajo y no el costo real de traer un pedido con anun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los cuatro supuestos que hay que declar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el margen unitario de MXN 166 sale de cifras redondeadas, y por eso la misma cuenta hecha con los totales del mes da unos MXN 400 menos. El tercero: la utilidad del mes no trae impuestos, renta, nómina ni cuota de plataforma; son cuatro partidas que existen en cualquier operación real y que aquí se declaran como ausentes, no como cero.]]></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el equilibrio de 97 pedidos supone que un pedido pagado se parece al pedido promedio, y muchas veces el pedido que trae un anuncio es más chico que el promed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los cuatro supuestos que hay que declar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la lección no hace: no decide si Alma Textil debe seguir con la publicidad, no fija la mezcla de canales de nadie y no dice que una tienda en línea gane o pierda dinero. Eso no se puede decir con una ficha. Lo que sí deja es la manera de decirlo: tres números (ingreso, margen por pedido, utilidad del mes), un supuesto declarado por escrito y una métrica con la que se revisa la semana siguiente. Con eso, la decisión deja de ser una opinión y pasa a ser una cuen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los cuatro supuestos que hay que declar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lo que esta lectura no autoriz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dos líneas que no dependen de ningún método. La primera es la información: lo que tu anuncio afirma sobre precio, plazo o garantía tiene que ser cierto y comprobable, y lo que prometes al consumidor es una obligación, no un recurso de persuasión. En México esas reglas tienen un lugar propio y la oficina que las atiende es la PROFECO (www.gob.mx/profeco); ahí se revisan las condiciones de la información que se da al consumid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los cuatro supuestos que hay que declar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5]]></a:t>
            </a:r>
          </a:p>
        </p:txBody>
      </p:sp>
      <p:sp>
        <p:nvSpPr>
          <p:cNvPr id="7" name="" descr=""/>
          <p:cNvSpPr/>
          <p:nvPr/>
        </p:nvSpPr>
        <p:spPr>
          <a:xfrm>
            <a:off x="514350" y="1219200"/>
            <a:ext cx="8115300" cy="3286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86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línea es la de la plataforma: cada red y cada marketplace publica sus reglas sobre lo que se puede promover, cómo se promociona y qué se puede medir, y esas reglas cambian. Revísalas en su versión vigente antes de mover dinero entre canales, porque un mes bien medido se cae si el canal no permite lo que estás anunciando.]]></a:t>
            </a:r>
          </a:p>
        </p:txBody>
      </p:sp>
      <p:sp>
        <p:nvSpPr>
          <p:cNvPr id="10" name=""/>
          <p:cNvSpPr txBox="1"/>
          <p:nvPr/>
        </p:nvSpPr>
        <p:spPr>
          <a:xfrm>
            <a:off x="685800" y="31813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una tercera, la del material y los datos de terceros: fotos, textos, reseñas y archivos que pertenecen a otra persona no son tuyos por el hecho de que los hayas publicado. La vía correcta es material propio o permiso por escrito y con constanc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los cuatro supuestos que hay que declar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5]]></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de esto sustituye el juicio de un profesional: esto no sustituye la asesoría legal de un profesion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los cuatro supuestos que hay que declar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ifra del caso con lo que mide de verdad.]]></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XN 465,120 en el m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XN 166 por ped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XN 110,160 en el m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XN 320,000 de inventario, equipo y plataform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 que trae cada peso invertido en anunci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gen unitario: lo que queda antes de impuestos y antes de la publicidad]]></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tilidad de operación: el margen del mes menos la publicidad, sin impuestos ni costos fijos]]></a:t>
            </a:r>
          </a:p>
        </p:txBody>
      </p:sp>
      <p:sp>
        <p:nvSpPr>
          <p:cNvPr id="10" name=""/>
          <p:cNvSpPr txBox="1"/>
          <p:nvPr/>
        </p:nvSpPr>
        <p:spPr>
          <a:xfrm>
            <a:off x="628650" y="28289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pital invertido: dinero ocupado, no gastado]]></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orno de la publicidad: no se puede calcular sin saber de qué canal vino cada pedido]]></a:t>
            </a:r>
          </a:p>
        </p:txBody>
      </p:sp>
      <p:sp>
        <p:nvSpPr>
          <p:cNvPr id="12" name=""/>
          <p:cNvSpPr txBox="1"/>
          <p:nvPr/>
        </p:nvSpPr>
        <p:spPr>
          <a:xfrm>
            <a:off x="628650" y="3848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ngreso: lo que entró por vende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los cuatro supuestos que hay que decla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cifras: ¿qué son y cuál no se puede saber con la ficha del cas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gres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tilidad]]></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calcular con estos dat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XN 465,120 que entraron por 760 pedid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XN 612 de ticket promedio por ped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XN 49 que se van en devoluciones por ped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XN 26,000 de envío y empaque en todo el m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XN 110,160 de utilidad de operación antes de impuesto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XN 166 que deja cada pedido antes de impuesto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uánto deja cada peso invertido en publicidad]]></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e qué canal vino cada uno de los 760 pedidos]]></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los cuatro supuestos que hay que declarar]]></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pedido de MXN 612 deja MXN 166 antes de impuestos: el ___ son MXN 49, el ___ MXN 318, el ___ MXN 34, el ___ MXN 24 y el ___ MXN 21. Con 760 pedidos el margen del mes es MXN 126,160; al restar los MXN 16,000 de publicidad queda la ___ del mes, que todavía no incluye impuestos ni costos fij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lectura del mes en seis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pasos de la lectura del mes, desde la cadena de un pedido hasta la métrica que se revis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ltiplicar el margen unitario por los pedidos del me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ar los gastos del mes uno por uno y anotar los que la ficha no tra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vidir entre el ingreso para ver el peso de la utilidad]]></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qué no se pudo calcular y qué dato falta para calcularl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ar una sola métrica y el día en que se revis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brir el mes con una sola unidad: la cadena de costo de un pedi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Ejemplo resuelto (caso ficticio): la decisión que sale de los número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sí se sab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de junio: 760 pedidos, MXN 465,120 de ingreso, MXN 166 de margen por pedido, MXN 126,160 de margen del mes, MXN 16,000 de publicidad y MXN 110,160 de utilidad de operación antes de impuestos. Nueve referencias agotadas y 340 pedidos de capacidad libre en el equipo de prepar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Ejemplo resuelto (caso ficticio): la decisión que sale de los número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se descar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o bajar la inversión publicitaria. Con 97 pedidos de equilibrio y sin saber cuántos trajo la publicidad, cualquier movimiento es a ciegas. También se descarta la conclusión de que el mes fue un éxito: el ingreso subió, pero la utilidad no tiene comparación porque nadie midió el mes anterior con la misma regl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Ejemplo resuelto (caso ficticio): la decisión que sale de los número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se deci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se agrega una columna de canal a la hoja de pedidos y cada viernes se revisa la utilidad por pedido y por canal. Antes de pedir un peso más, se repone el inventario de las referencias que se agotaron, porque esa demanda ya existe y no necesita anuncio nuevo: necesita producto en la bodeg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Ejemplo resuelto (caso ficticio): la decisión que sale de los número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se escrib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ágina con tres números (ingreso, margen por pedido, utilidad del mes), la fecha de corte, los cuatro supuestos declarados y una línea con la métrica que se revisa el viernes: «MXN de utilidad por pedido y por canal». Con esa línea, el mes que viene deja de celebrarse por visitas y empieza a compararse por utilidad.]]></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Ejemplo resuelto (caso ficticio): la decisión que sale de los número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no se prome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utilidad vaya a subir. Nadie sabe eso: depende de la demanda, del inventario y de personas que no leen esta lección. Lo que sí se puede prometer es el método: tres números, un supuesto y una métrica con fecha de revisión. El resto se decide con la hoja delante, no con la expectativ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lectura del mes en seis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unión de medios de Alma Textil escribieron estas seis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Junio fue el mejor mes: el ingreso subió, así que la utilidad también tuvo que subi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pedido deja 166 pesos antes de impuestos, así que con 760 pedidos el margen del mes es 126,160.»]]></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ublicidad del mes cuesta 16,000; al dividirla entre 760 pedidos salen 21 pesos por pedid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torno de la publicidad sale de dividir 16,000 entre lo que vendió la campañ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o el mes cerró con 110,160 de utilidad, la publicidad ya está pagad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o hay ningún problema de capacidad: de 1,100 pedidos de tope entraron 76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lectura del mes en seis pasos]]></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ma la hoja de una página de tu negocio con cinco cosas: el ingreso del mes, tu margen por pedido con la cadena de costo escrita paso a paso, la utilidad del mes antes de impuestos, la partida que tu ficha no trae y no has anotado, y la métrica que]]></a:t>
            </a:r>
          </a:p>
        </p:txBody>
      </p:sp>
      <p:sp>
        <p:nvSpPr>
          <p:cNvPr id="10" name=""/>
          <p:cNvSpPr txBox="1"/>
          <p:nvPr/>
        </p:nvSpPr>
        <p:spPr>
          <a:xfrm>
            <a:off x="514350" y="32670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as a mirar la próxima semana con su fecha de revisió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bajo escribe el supuesto que estás declarando y el nombre del campo que te falta capturar para medir por canal. Con eso tienes el instrumento de la semana que viene, no un resumen.]]></a:t>
            </a:r>
          </a:p>
        </p:txBody>
      </p:sp>
      <p:sp>
        <p:nvSpPr>
          <p:cNvPr id="8" name=""/>
          <p:cNvSpPr txBox="1"/>
          <p:nvPr/>
        </p:nvSpPr>
        <p:spPr>
          <a:xfrm>
            <a:off x="514350" y="23717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n tu hoja el margen por pedido no está escrito como una resta, todavía no lo has medido. Y si la métrica que elegiste la puedes cambiar cada semana según cómo salga, no es una métrica: es un ánimo.]]></a:t>
            </a:r>
          </a:p>
        </p:txBody>
      </p:sp>
      <p:sp>
        <p:nvSpPr>
          <p:cNvPr id="9" name=""/>
          <p:cNvSpPr txBox="1"/>
          <p:nvPr/>
        </p:nvSpPr>
        <p:spPr>
          <a:xfrm>
            <a:off x="514350" y="3695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lectura del mes en seis pasos · Memoria: cifra y lo que mi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5]]></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457450"/>
                <a:gridCol w="565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465,1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del mes: 760 pedidos por MXN 6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6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 lo que entra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6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unitario: lo que deja un pedido antes de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10,1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tilidad de operación del mes antes de 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1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 publicitaria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XN 32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ital invertido: inventario, equipo y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lectura del mes en seis pasos · Memoria: cifra y lo que mi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5]]></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457450"/>
                <a:gridCol w="565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0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de preparación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7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librio de la publicidad: los que harían falta para cubrir MXN 1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Memoria: cifra y lo que mid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cam-r06-oa01"/>
              </a:rPr>
              <a:t><![CDATA[Abrir el juego en el 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ingreso y utilidad?]]></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greso es lo que entró por vender (MXN 465,120 del caso). La utilidad es lo que queda después de pagar lo que costó servir cada pedido y lo que costó el mes (MXN 110,160, antes de impuestos). El primero es grande y fácil; el segundo es chico y decid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retorno de la publicidad no se puede calcular con la ficha del cas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falta el campo más importante: de qué canal vino cada pedido. Se sabe que se gastaron MXN 16,000 y salieron 760 pedidos, pero no cuántos de esos 760 trajo el anunci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punto de equilibrio de la publicidad en este cas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97 pedidos: 16,000 entre 166 pesos de margen por pedido. Si la publicidad trajo 97 pedidos o más, el peso de la publicidad quedó cubierto. Es un equilibrio, no una meta: el doble de pedidos con el doble de dinero deja la utilidad igual.]]></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apital invertido no entra en la cuenta de utilidad del me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XN 320,000 de inventario, equipo y plataforma no son un gasto del mes: son dinero parado que además hay que reponer en inventario. Es una cuenta aparte, con su propia pregunt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equipo dice «no hay problema de capacidad, entramos 760 de 1,100». ¿Qué le falt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pacidad tiene dos caras: las personas y el producto. Sobraron 340 pedidos de manos, pero en junio se agotaron nueve referencias, entre ellas la camisa gris en talla XL. El cuello de botella estaba en el inventari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o más barato que puede hacer este mes el dueño de una tienda en líne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gregar una columna de canal al registro de pedidos y leer la utilidad por pedido y por canal cada viernes. Es un campo más en la hoja que ya existe, y es lo que separa medir de supone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dos meses con la misma cuenta dan números distinto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lectura del mes en seis pasos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s cifras de la ficha están redondeadas: la cadena por pedido da MXN 110,160 y el mismo mes hecho con los totales del mes da alrededor de MXN 109,769. La diferencia son unos MXN 400 de redondeo. La regla es elegir una forma de calcular y no mezclarl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a-utilidad]]></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retorn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etorn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a-equilibri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eparas ingreso de utilidad, calculas el margen por pedido y la utilidad del mes, y sabes que el retorno de la publicidad no sale sin el canal de cada pedido. Siguiente paso de la ruta: la ficha de cotización y propuesta, donde estos números se vuelven una lista de alcance, precio y condiciones que el cliente puede leer y decidir.]]></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dena del pedido y a la tabla del caso. Casi siempre el fallo está en dos sitios: tomar el ingreso por utilidad, o creer que el retorno de la publicidad se deduce de la utilidad del me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rmas la cadena de costo de un pedido hasta el margen unitario, y la escribes con el mismo criterio cada m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s del margen por pedido a la utilidad de operación del mes, y nombras con su límite cada partida que tu ficha no tra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ingreso, utilidad, retorno de la publicidad y rentabilidad, y dices qué pregunta responde cada un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el equilibrio de la publicidad con los números de tu operación, en vez de estimarlo de memori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qué cifra no se puede calcular con los datos actuales, y diseñas el campo que falta para poder calcularla el mes que vien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cada mes con una hoja de tres números, un supuesto declarado y una métrica con su fecha de revisió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838450"/>
                <a:gridCol w="3200400"/>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el margen unitario y por qué se calcula p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general; la cadena de costos es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la partida doble y por qué un mes se cierra con cuentas y no con una lista de gastos suel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da doble,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contable; cada negocio define sus cu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838450"/>
                <a:gridCol w="3200400"/>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ide el retorno de la publicidad y por qué exige saber el canal de cada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yuda de las plataformas donde se compra el tráfico, y el propio registro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plataforma define sus métricas y las cambia con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838450"/>
                <a:gridCol w="3200400"/>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glas de información al consumidor aplican a lo que se anuncia y a lo que se de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formación de la PROFECO, en www.gob.mx/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n: revísalas en su versión vigente antes de mover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5]]></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838450"/>
                <a:gridCol w="3200400"/>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mide la capacidad de preparación y por qué el inventario es otra 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 y logístic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general; los topes y las referencias los define cada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los precios, las cifras, los porcentajes y las fechas de Alma Tex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5]]></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838450"/>
                <a:gridCol w="3200400"/>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co legal de lo que se anuncia y del material de terc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el permiso por escrito y con constancia;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Comercio_electr%C3%B3nico"/>
              </a:rPr>
              <a:t><![CDATA[Comercio electrónico: de dónde viene la forma de vender que usa este caso]]></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los pasos de una venta en línea con la cadena de costo de la ficha: ahí se ve por qué el envío y la devolución son partidas y no detalles.]]></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Partida_doble"/>
              </a:rPr>
              <a:t><![CDATA[Partida doble: por qué un mes se cierra con cuentas y no con una lista de gastos]]></a:t>
            </a:r>
          </a:p>
        </p:txBody>
      </p:sp>
      <p:sp>
        <p:nvSpPr>
          <p:cNvPr id="10"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ira cómo se anota un movimiento en cada cuenta y compáralo con la hoja de una página que pide esta lección: el orden de la lectura es el mism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aso: la tienda en línea que vende y no deja»: «Ficha de cotización y propuesta», la primera ruta del curso «El proceso de venta, etapa por etapa», del área «Conversión y venta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margen por pedido, la utilidad del mes, los supuestos declarados y la métrica por canal— también decide lo que se cotiza; sólo que la siguiente pasa del número interno a un documento que el cliente lee y decide.]]></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6-oa01"/>
              </a:rPr>
              <a:t><![CDATA[Caso: la tienda en línea que vende y no dej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la ficha de cotización y propuesta: alcance, precio, plazo, condiciones y supuestos escritos para que el otro lado pueda respond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2026-10-25T06:03:29Z</dcterms:created>
  <dcterms:modified xsi:type="dcterms:W3CDTF">2026-10-25T06:03:29Z</dcterms:modified>
  <dc:title>Caso: la tienda en línea que vende y no deja</dc:title>
  <dc:description>Presentación editable del OA «Caso: la tienda en línea que vende y no deja». Enlace: https://marketing.lumbre.lat/object/mkt-cam-r06-oa01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