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vende y quién cuida la cuent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vende y quién cuida la cuent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vende y quién cuida la cuent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vende y quién cuida la cuent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trabajos que no son el mism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trabajos que no son el mism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parto: una tarea, un dueño, una fecha» (2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parto: una tarea, un dueño, una fecha» (3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parto: una tarea, un dueño, una fecha» (4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parto: una tarea, un dueño, una fecha» (5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equipo, que es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aller de refacciones con tres personas: quien atiende el mostrador, quien prepara las cotizaciones y quien trabaja con la cartera de clientes que ya compra cada mes. El dueño del negocio está en los tres turnos y no sabe en cuál está. Todos los nombres, las tareas y los númer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aso 1: las tareas, como realmente ocur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hoja, el dueño escribe una línea por tarea: recibe el primer mensaje, cotiza, manda la cotización, llama al que no contestó, entrega la refacción, resuelve el pedido mal surtido, avisa que cambió el precio. Siete líneas, un verbo cada una. Al leerlas aparece el problema: «manda la cotización» y «llama al que no contestó» las venían haciendo las dos personas del mostrador, y ninguna las tenía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aso 2: cada tarea en su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ibe el primer mensaje» y «prepara la cotización» son vender. «Manda la cotización» y «llama al que no contestó» son dar seguimiento. «Entrega la refacción», «resuelve el pedido mal surtido» y «avisa que cambió el precio» son cuidar la cuenta. Ninguna tarea quedó fuera de los tres bloques, y las que quedan fuera son las que hay que inventar o bo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aso 3: dueño, fecha y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recibe un nombre y un día. «Manda la cotización»: quien da seguimiento, el mismo día en que la preparó. «Resuelve el pedido mal surtido»: quien cuida la cuenta, antes de que el cliente se canse de esperar. El entregable se escribe con la misma frase que la tarea: no «atender al cliente», sino «llamada hecha y nota escrita en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Paso 4: lo que se ve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líneas con dueño, fecha y entregable. En una tarde, el dueño dejó de ser el dueño de todo y el equipo dejó de duplicar el trabajo. Si el dueño del negocio se toma un día, el cuadro dice qué sigue: no se para el negocio, se para lo que nadie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ficticio para el ejercicio): repartir a tre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ste ejemplo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uadro no dice si quien atiende el mostrador es la persona indicada para vender, ni si las cuentas están bien repartidas entre las tres. Eso es territorio y criterio, y son decisiones de otra ruta. Tampoco sirve si nadie lo revisa: un cuadro de roles sin revisión es un documento, no un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adro de roles: una hoja, no una teoría»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adro de roles: una hoja, no una teoría»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partir por tarea: nombrar quién da seguimiento a las cuentas que ya compran, con su fecha y su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blema no es la cantidad de personas, es la tarea sin dueño. La primera opción cambia el problema de lugar, no lo resuelve. La tercera no aplica a un negocio de dos personas. La cuarta multiplica el problema: una hoja compartida sin reparto hace que los dos escriban al mismo cliente. La salida útil es nombrar la tarea, su dueño, su fecha y su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bloques del reparto y la regla de una tarea, un dueño, una fecha y un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trabajo duplicado se paga caro» (2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trabajo duplicado se paga caro» (3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trabajo duplicado se paga caro» (4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trabajo duplicado se paga caro» (5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 la cuenta es necesario; escribirle al cliente es una tarea con dueño. Lo que se reparte no es el acceso a la información, sino la tarea: la misma cuenta puede estar a la vista de tres personas y tener un solo dueño de la respuesta de hoy. Cuando el acceso se confunde con la tarea aparecen las dos versiones, y el cliente se entera de eso, no d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ntre el acceso a una cuenta y la tarea con dueño, fecha y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rabajo duplicado: dos versiones de la misma respuesta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forma más común de duplicar: dos personas con la misma tarea y ninguna coordinación. El cliente recibe dos respuestas y la segunda contradice a la primera. El arreglo no es una herramienta: es que el mensaje que llega tenga un dueño, que el precio lo prepare quien puede prepararlo y que salga una sola respuesta. El resultado del negocio no depende de la herramienta, depende del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bajo duplicado, dos versiones de la respuesta para el cliente y la necesidad de un dueño por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nota de cuatro campos» (2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nota de cuatro campos» (3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aspaso: la nota de cuatro campos» (4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ega un mensaje de un cliente que no conoce el negocio → Vender: es la primera respuesta y define l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cotización se quedó en el escritorio sin enviar → Dar seguimiento: es un pendient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se quejó de una entrega y hay que resolverlo → Cuidar la cuenta: la relación se sostiene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que volver a llamar a quien dijo que lo iba a pensar → Dar seguimiento: es un aplazamiento que quedó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que compra cada mes necesita su pedido el día dos → Cuidar la cuenta: es una relación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que preparar la propuesta para una empresa que va a comparar → Vender: se gana en la conversación, no en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bloques y su objeto: la oportunidad, el pendiente y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estar el primer mensaje de un cliente que no conoce el negocio →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gendar la visita con el cliente que ya pidió cotización →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enviar la cotización que quedó a medias desde la semana pasada →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amar a quien dijo que lo iba a pensar y nunca contestó → Da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cordarle al cliente la fecha en que vence su pedido → Cuida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visarle que cambió el producto que el cliente ya compra → Cuida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bjeto de cada bloque: conseguir el acuerdo, mover un pendiente y sostener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eño · fecha · entregable ·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eño, fecha y entregable son las tres cosas que convierten una intención en trabajo. El traspaso es el momento en que la tarea cambia de manos y, para no duplicarse, se documenta con cuatr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una tarea, un dueño, una fecha y un entregable, y la nota de traspaso de cuatr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que se enfría» (2 de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que se enfría» (3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uenta que se enfría» (4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eq-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rar la lista de cuentas y marcar la que no tiene dueño → Revisar cada cuenta con dueño: cuándo fue el último contacto → Revisar cada pendiente con dueño y su fecha → Sacar de la lista lo que nadie va a tocar esta semana → Repartir lo que sobra y escribir la nota de traspaso → Cerrar con una línea: qué hizo cada quien y qué quedó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está roto a lo que está en marcha: primero las cuentas sin dueño, porque son las que se enfrían solas; luego los pendientes con su fecha; después se saca lo que nadie va a tocar, que es la parte que casi nadie hace y que es la que hace que la hoja no sirva; sólo entonces se reparte lo que sobra y se documenta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semanal del cuadro de roles y el orden en que se corrigen las cuentas sin dueño, los pendientes y los tras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empresa de materiales de construcción (nombre y datos ficticios), la persona que atiende el mostrador recibió un pedido grande de un cliente que ya compraba cada mes. Anotó el pedido en su cuaderno y dijo que lo mandaba en la tarde. Esa tarde se le juntó todo y no lo mandó. Al día siguiente, la persona que preparaba cotizaciones, al ver el pedido, lo preparó y lo envió con otro plazo. El cliente recibió dos respuestas con dos plazos y llamó a quejarse. La tercera persona, la que cuidaba la cuenta, no se enteró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mbio de manos: no había nota. El pedido estaba en un cuaderno que nadie más abre, no tenía fecha y no tenía un entregable. El trabajo no se cayó por falta de gente ni por falta de ganas: se cayó porque la tarea nunca tuvo dueño formal cuando cambió d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nota, con sus cuatr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idió: el cliente pidió el pedido completo para su obra, por teléfono, en la mañana del martes. Qué se prometió: entrega en dos días y confirmación por mensaje. Qué falta: confirmar el despacho con el proveedor y avisar al cliente. Cuándo se vuelve a tocar: el miércoles al mediodía, con el dato del despach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o que la nota habría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 resultado: el cliente iba a pedir su pedido igual. Lo que cambia es la calidad de la respuesta: una sola versión, un solo plazo y alguien que sabe qué falta. Una cuenta no se pierde por un error aislado, se pierde por la acumulación de ver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traspaso bie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ta viaja con la cuenta, no con la persona. Quien la recibe la lee, la entiende y sabe qué hacer hoy. Si queda una duda que la nota no resuelve, la duda se le hace a quien la tiene: una llamada de treinta segundos, no un día de suponer. Y la cuenta se anota con la fecha del próximo contacto, para que el seguimiento no dependa de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raspaso que se cay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regla que te lle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una tarea cambia de manos sin nota escrita, esa tarea no cambió: se duplicó. La nota de cuatro campos es el instrumento más barato de un equipo comercial: un cuarto de hoja que evita do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pendiente sin dueño es trabajo duplicado, y por eso la nota de traspaso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vierte la supervisión en propiedad: si el dueño del negocio es dueño de todo, ninguna tarea tiene un dueño que se pueda cobrar, y las que no le interesan al jefe se quedan sin hacer. La tercera confunde el acceso a la información con la tarea: ver la cuenta es necesario, escribirle al cliente es una tarea con un solo dueño. La cuarta invierte el problema: una sola persona sin nada escrito deja la cuenta en esa cabeza, y cuando esa persona falta, la cartera se va con ella. La segunda y la quinta sí se sostienen: son el diagnóstico del trabajo duplicado y la regla de reasign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bajo duplicado, la diferencia entre acceso y tarea, el riesgo de dejar el conocimiento en una sola persona y la nota de tras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eq-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el cuadro de roles del equipo ficticio del ejercicio: siete tareas, cada una con su bloque (vender, dar seguimiento o cuidar la cuenta), su dueño, su fecha y su entregable. Después escribe la nota de traspaso de una de esas tareas, con sus cuatro campos. Todo con datos inventados; no necesitas nada de tu opera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cuenta que se enfría · Memoria: el bloque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cuenta que se enfría · Memoria: el bloque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a cuenta que se enfría · Memoria: el bloque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bloques del reparto y con qué trabaj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nder, con la oportunidad; dar seguimiento, con el pendiente; cuidar la cuenta, con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tiene que tener tod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ueño, una fecha y un entregable. Sin las tres, es una intención, no u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duplica el trabajo si el equipo es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acceso a la cuenta no es lo mismo que la tarea. Si nadie es dueño de la respuesta, la contesta quien esté 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nota de traspaso y por qué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gistro de cuatro campos: qué pidió, qué se prometió, qué falta y cuándo se vuelve a tocar. Sin ella, el traspaso se convierte en du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falta cuando el negocio es de una so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tres personas: tres nombres de tarea. Tres listas distintas y una hoja, aunque el mismo cuerpo las ha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sabe que una cuenta se está enfri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único contacto es cuando compra, porque nadie llama a quien dejó de comprar o porque el que la conocía ya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eq-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92" r:id="rId1"/>
    <p:sldLayoutId id="2481910793" r:id="rId2"/>
    <p:sldLayoutId id="2481910794" r:id="rId3"/>
    <p:sldLayoutId id="24819107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9536255371866134557e0c4911e028398ba66b73a2a89561.jpg"/>
  <Relationship Id="rId3" Type="http://schemas.openxmlformats.org/officeDocument/2006/relationships/hyperlink" Target="https://marketing.lumbre.lat/object/mkt-eq-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marketing.lumbre.lat/object/mkt-eq-r01-oa01" TargetMode="External"/>
  <Relationship Id="rId4" Type="http://schemas.openxmlformats.org/officeDocument/2006/relationships/hyperlink" Target="https://marketing.lumbre.lat/object/mkt-eq-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marketing.lumbre.lat/object/mkt-eq-r01-oa01" TargetMode="External"/>
  <Relationship Id="rId4" Type="http://schemas.openxmlformats.org/officeDocument/2006/relationships/hyperlink" Target="https://marketing.lumbre.lat/object/mkt-eq-r01-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marketing.lumbre.lat/object/mkt-eq-r01-oa01" TargetMode="External"/>
  <Relationship Id="rId4" Type="http://schemas.openxmlformats.org/officeDocument/2006/relationships/hyperlink" Target="https://marketing.lumbre.lat/object/mkt-eq-r01-oa01"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marketing.lumbre.lat/object/mkt-eq-r01-oa01" TargetMode="External"/>
  <Relationship Id="rId4" Type="http://schemas.openxmlformats.org/officeDocument/2006/relationships/hyperlink" Target="https://marketing.lumbre.lat/object/mkt-eq-r01-oa01" TargetMode="External"/>
  <Relationship Id="rId5"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marketing.lumbre.lat/object/mkt-eq-r01-oa01"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hyperlink" Target="https://es.wikipedia.org/wiki/Fidelizaci%C3%B3n" TargetMode="External"/>
  <Relationship Id="rId4" Type="http://schemas.openxmlformats.org/officeDocument/2006/relationships/hyperlink" Target="https://es.wikipedia.org/wiki/Servicio_de_atenci%C3%B3n_al_cliente"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eq-r01-oa01" TargetMode="External"/>
  <Relationship Id="rId3"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é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eq-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el trabajo de un equipo comercial pequeño en tres bloques —vender, dar seguimiento y cuidar la cuenta— con un dueño, una fecha y un entregable por tarea, y documentar cada traspaso en una nota de cuatro campos, sin duplicar traba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Quién vende y quién cuida la cuenta» (ruta «Quién vende y quién cuida la cuenta»). Enseña a distinguir tres trabajos que hoy se mezclan en un mismo oficio, a repartir las tareas con un dueño y una fecha, y a escribir la nota de traspaso para que ninguna cuenta se enfríe. Incluye glosario, dos casos ficticios resueltos,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quipos comerciales · reparto de roles · seguimiento · cuidado de cuentas · acuerdos de equipo · PyME · ventas en México · responsabil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vende y quién cuida la cuen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eis de la tarde y te escriben dos personas de tu equipo por la misma cuenta. Una te pregunta si ya mandaste la cotización; la otra te dice que el cliente la pidió hace una hora y que la quiere para mañana. Ninguna de las dos está mintiendo. El problema es que nadie sabe de quién era esa cue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vende y quién cuida la cuen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aparece en cuanto un negocio deja de ser de una sola persona. Con el dueño solo siempre hay un dueño: contesta, manda, llama, se acuerda. En cuanto entra una segunda persona, todo eso se reparte de hecho, pero sin regla. Por inercia cada quien hace lo que sabe hacer y lo que puede, y el resultado es trabajo repetido, dos respuestas distintas para el mismo cliente y cuentas que se enfrían sin que nadie lo n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vende y quién cuida la cuen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e dice a quién contratar ni cómo evaluar a tu gente. Te da tres nombres para el trabajo que hoy está repartido sin nombre —vender, dar seguimiento y cuidar la cuenta— y un método corto para que cada tarea tenga un dueño, una fecha y un entregable. Es un método, no una promesa: lo que rinde un equipo depende de las personas que tengas, del mercado y de cuánto tiempo dediques a usa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vende y quién cuida la cuen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é trabajo hace cada persona de tu equipo y en qué se diferencian; poner cada tarea comercial en uno de tres bloques —vender, dar seguimiento o cuidar la cuenta—; nombrarle un dueño, una fecha y un entregable; escribir la nota de cuatro campos cuando una tarea cambia de manos; y detectar las dos trampas más comunes del reparto: el trabajo duplicado y la cuenta sin dueño.]]></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no te dice a quién contratar ni cómo evaluar el trabajo de tu g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vende y quién cuida la cuen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a cifras de mercado, precios ni estudios ajenos: aquí no hay.]]></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se hace con un equipo inventado de tres personas; no necesitas sacar nada de tu ope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conversación interna de tu equipo: la lección da el método, la decisión es de quien dirig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cifras, fechas y casos de esta lección son inventados para el ejercicio, y están señalados como t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trabajos se parecen en que los hace gente que habla con clientes, y por eso se mezclan. La diferencia está en el objeto de cada un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trabaja con la oportunidad: una compra posible que todavía no se cierra. Su entregable es un acuerdo —una cita agendada, una cotización enviada, un pedido confirmado— y su dueño es quien entiende del producto y de la convers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seguimiento trabaja con el pendiente: lo que quedó a medias y tiene fecha. Su entregable es una respuesta, y su dueño es quien tiene el contexto para darla sin preguntar de cer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r la cuenta trabaja con la relación: el cliente que ya compró y que puede volver a comprar. Su entregable no es un pedido, es que el cliente siga comprando y siga recomendando; su dueño es quien conoce la historia de esa cuen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os tres se mezclan, el resultado es característico: el que vende no da seguimiento porque está cerrando, el que da seguimiento no conoce el producto para poder cerrar, y nadie cuida las cuentas porque todos están vendiendo. Nada de eso se arregla con más esfuerzo: se arregla nombrando el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arranque. Las tres primeras filas son los bloques del reparto; las demás son las palabras que se confunden con ell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6004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guir el acuerdo: la cita, la cotización o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todo lo que pasa con 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un pendiente en una respues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scribir otra vez por escr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relación con quien ya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regalar para que el cliente se qu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ra posible que todavía no se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60045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en el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que ya compró y puede volver a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de un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la tiene, con su fecha y su entreg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jefe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en que la tarea pasa a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un «te lo d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u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haciendo la misma tarea sin sab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trabajar en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bloque se distingue por el objeto con el que trabaja: una oportunidad, un pendiente o una relación. El entregable de cada uno es distinto, y por eso el reparto se puede escribir sin contradecirs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rol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trabajos que no son el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la oportunidad y la cuenta son dos trabajo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persona no puede ser dueña de las dos cosas sin que una se apague. La oportunidad vive en el embudo y muere si no avanza; la cuenta vive en el tiempo y se apaga si nadie la toca. Por eso el reparto no se hace por personas ni por zonas, sino por tarea: primero dices qué trabajo es, luego quién lo tiene, luego cuándo y qué entrega. Si empiezas repartiendo personas, acabas con dos personas que se estorban y una cuenta que nadie cu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parto: una tarea, un dueño, una fech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uatro pasos y cabe en media hora.]]></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listar las tareas como realmente ocurren, no como dice el organigrama. Escribe, en una sola hoja, todo lo que el equipo hace con un cliente: quién recibe el primer mensaje, quién prepara la cotización, quién llama al cliente que pidió precio y no contestó, quién resuelve una entrega que salió mal, quién avisa que cambió el producto. Escribe frases de una línea, cada una con un verbo: recibe, cotiza, llama, resuelve, avisa. Si al escribirlas aparece que dos personas hacen lo mismo, ya encontraste un duplicado, y ese paso es el que más daño h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parto: una tarea, un dueño, una fech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s poner cada tarea en uno de los tres bloques: vender, dar seguimiento o cuidar la cuenta. Una tarea que no quepa en ninguno es una tarea que hay que inventar o borrar. El nombre del bloque importa menos que la pregunta que responde: ¿esta tarea existe para conseguir una venta, para mover algo que ya se pidió, o para sostener a quien ya compró?]]></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parto: una tarea, un dueño, una fech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o es ponerle dueño, fecha y entregable. Dueño: un nombre, no un equipo. Fecha: un día, no «pronto». Entregable: lo que existe cuando la tarea termina —una cotización enviada, una visita agendada, una llamada hecha con su nota—. Con esos tres campos una tarea deja de ser una intención y se vuelve un trabajo con destinatari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s escribir la nota cuando la tarea cambia de manos. Eso tiene su propio apartado, más adela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parto: una tarea, un dueño, una fech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so aparte y muy común: el negocio de una sola persona. Ahí no hay tres personas que repartir, y no hace falta: lo que hace falta son tres nombres de tarea. Si tú atiendes el mostrador, mandas cotizaciones y llamas a los clientes que ya compran, esos son tres trabajos con tres listas distintas, aunque los lleve el mismo cuerpo. Escribirlo cambia la jornada: de «hoy quiero cerrar tres ventas» a «hoy cierro una, dejo viva una cuenta y no dejo ninguna cotización a med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parto: una tarea, un dueño, una fech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honesta: repartir no es asignar y olvidar. Un reparto que no se revisa se pudre en dos semanas, porque la operación cambia más rápido que la hoja. Por eso el reparto se revisa con periodicidad fija, y de eso se ocupa el paso final de esta lec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1 de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equipo, que es invent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ller de refacciones con tres personas: quien atiende el mostrador, quien prepara las cotizaciones y quien trabaja con la cartera de clientes que ya compra cada mes. El dueño del negocio está en los tres turnos y no sabe en cuál está. Todos los nombres, las tareas y los números de este ejemplo son inventados para 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2 de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aso 1: las tareas, como realmente ocurre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hoja, el dueño escribe una línea por tarea: recibe el primer mensaje, cotiza, manda la cotización, llama al que no contestó, entrega la refacción, resuelve el pedido mal surtido, avisa que cambió el precio. Siete líneas, un verbo cada una. Al leerlas aparece el problema: «manda la cotización» y «llama al que no contestó» las venían haciendo las dos personas del mostrador, y ninguna las tenía escrit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3 de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aso 2: cada tarea en su bloqu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e el primer mensaje» y «prepara la cotización» son vender. «Manda la cotización» y «llama al que no contestó» son dar seguimiento. «Entrega la refacción», «resuelve el pedido mal surtido» y «avisa que cambió el precio» son cuidar la cuenta. Ninguna tarea quedó fuera de los tres bloques, y las que quedan fuera son las que hay que inventar o bor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4 de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aso 3: dueño, fecha y entregabl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recibe un nombre y un día. «Manda la cotización»: quien da seguimiento, el mismo día en que la preparó. «Resuelve el pedido mal surtido»: quien cuida la cuenta, antes de que el cliente se canse de esperar. El entregable se escribe con la misma frase que la tarea: no «atender al cliente», sino «llamada hecha y nota escrita en la cuen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aso 4: lo que se ve al termin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líneas con dueño, fecha y entregable. En una tarde, el dueño dejó de ser el dueño de todo y el equipo dejó de duplicar el trabajo. Si el dueño del negocio se toma un día, el cuadro dice qué sigue: no se para el negocio, se para lo que nadie tie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parto: una tarea, un dueño, una fecha · Ejemplo resuelto (equipo ficticio para el ejercicio): repartir a tres persona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ste ejemplo NO resuelv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dro no dice si quien atiende el mostrador es la persona indicada para vender, ni si las cuentas están bien repartidas entre las tres. Eso es territorio y criterio, y son decisiones de otra ruta. Tampoco sirve si nadie lo revisa: un cuadro de roles sin revisión es un documento, no un repar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ro de roles: una hoja, no una teor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dro de roles es la hoja donde vive el reparto. No es un organigrama: no dice a qué se dedica la gente, dice qué trabajo está haciendo hoy y qué tiene que existir mañan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 cinco columnas: la tarea (una línea con un verbo), el bloque (vender, dar seguimiento o cuidar la cuenta), quién la tiene, cuándo, y qué entrega. Cinco columnas y ni una más, porque cada columna de más es una columna que nadie lle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ro de roles: una hoja, no una teor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na en una sesión de veinte minutos y se revisa en la misma reunión donde se revisan los números del negocio. La regla de la revisión es corta: toda tarea sin dueño o sin fecha se queda marcada, y alguien tiene que decidir en esa misma reunión si se hace, si cambia de dueño o si se cancela. Cancelar también es una decisión, porque una tarea que nadie va a hacer no debe quedar abierta en la hoja: lo que no está en la hoja tampoco está en la cabeza de na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ro de roles: una hoja, no una teor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vive donde el equipo ya trabaja: una pizarra, una tabla en el celular, una libreta. Da igual el formato; lo que no puede cambiar es que la lea la gente que hace el trabaj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adro de roles: una hoja, no una te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de cuadro de roles con un equipo ficticio de tres personas. Las personas, las fechas y las cuentas de esta tabla son inventadas para el ejercici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1]]></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52600"/>
                <a:gridCol w="1657350"/>
                <a:gridCol w="2000250"/>
                <a:gridCol w="10096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ntr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 el primer mensaje de un cliente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atiende 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enviada y cita agen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 la cotización de refa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cot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enviada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1]]></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752600"/>
                <a:gridCol w="1657350"/>
                <a:gridCol w="2000250"/>
                <a:gridCol w="10096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ntr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 a la cotización que sigue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da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hecha y nota en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la entrega que salió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cuida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 resuelto y cliente ent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1]]></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752600"/>
                <a:gridCol w="1657350"/>
                <a:gridCol w="2000250"/>
                <a:gridCol w="10096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ntr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que cambió el producto al que ya comp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cuida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 de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entregado y registr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uadro de roles: una hoja, no una teorí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negocio de dos personas, el dueño atiende el mostrador y su auxiliar prepara cotizaciones. Un cliente que ya compra cada mes llama para pedir su pedido del mes y nadie tiene claro quién le contesta. ¿Qué resuelve primer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uxiliar atienda el mostrador: así el dueño contesta al cliente que ya compra.]]></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partir por tarea: nombrar quién da seguimiento a las cuentas que ya compran, con su fecha y su entrega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tar a una tercera persona para el trabajo de post-venta.]]></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ter a todas las cuentas a una sola hoja compart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uplica no es sólo el esfuerzo: se duplica lo que el cliente ve. Dos personas responden el mismo mensaje con dos precios distintos, o una cotiza y la otra manda otra cotización sin avisar. El cliente no percibe «un equipo bien coordinado»: percibe que hay que preguntar dos veces, y a partir de ahí deja de sentir que su negocio está en buenas mano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duplicado también se paga en horas, y esas horas son las más caras del negocio: las de tu gente, que deberían estar vendiendo o cuidando cuent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formas de duplicar que se ven todos los meses en una PyM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todos somos dueños de todo». Suena justo y no lo es: si todos son dueños, nadie es dueño, y la tarea sin dueño es la que nadie hace. La frase que lo arregla es «esta tarea la tiene Fulana hasta el juev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mejor vendedor guarda las cuentas». Si todas las cuentas importantes viven en la cabeza y en la agenda de una sola persona, el negocio no tiene una cartera de clientes: tiene una dependencia. Cuando esa persona falta, viaja o se va, la cartera se va con ella, y nadie más sabe ni qué se le prometió. La salida no es desconfiar del bueno: es que el conocimiento esté escrito donde todos lo ve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el que atiende las cuentas nuevas también las cuida». Al principio funciona; a la tercera semana ya no: la cuenta nueva exige más tiempo del que cabe en el día, y la cuenta vieja se queda sola. Son dos trabajos con ritmos distintos, y por eso casi siempre necesitan dos personas distintas o dos momentos distintos en el d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repartir por zona y no por tarea. Cuando el reparto se hace por dirección o por tipo de cliente, cada tarea nueva cae en el escritorio de alguien por ser «de su zona», no porque ese sea el mejor dueño. Con un reparto por tarea, en cambio, el dueño se decide por lo que sabe y por lo que puede sostene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de control es una sola y funciona en cualquier negocio: ¿esta tarea tiene dueño, fecha y entregable? Si las tres cosas están, no hay duplicado. Si falta una, ya sabes dónde se va a perder el traba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trabajo duplicado se paga ca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parto se lee por filas: en cada tarea hay un solo círculo lleno. Quien va a apoyar aparece con el círculo abierto y quien no tiene que ver esa tarea, con una ray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par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r qué el trabajo duplicado se paga ca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equipo comercial, que varias personas puedan ver la misma cuenta equivale a que varias personas puedan escribirle al cl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r qué el trabajo duplicado se paga ca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ueño del negocio contesta en cuanto ve un mensaje, aunque el precio lo prepara otra persona. La otra persona, al enterarse, manda su cotización esa misma tarde. ¿Qué describ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equipo que trabaja en equipo: es lo que hay que lograr.]]></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bajo duplicado: dos versiones de la misma respuesta para el cliente.]]></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oblema de herramientas: hace falta un sistema compartid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orma correcta de no dejar nada sin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nota de cuatro camp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area cambia de manos por tres motivos: porque quien la tenía no está, porque la cuenta pasó a otra persona, o porque la tarea cambió de etapa. En los tres casos hay algo que no puede darse por sabido: qué pidió el cliente, qué se le prometió, qué falta y cuándo se vuelve a tocar.]]></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traspaso se escribe. Una nota de cuatro campos, ni uno má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nota de cuatro camp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idió: el cliente, en sus palabras, lo que quiere resolver, con la fecha y el canal por donde lo pidió. Eso último cambia el tono de la respuesta, porque lo que oyó en una llamada y lo que leyó en un mensaje no se responden igual.]]></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rometió: lo que ya se le dijo a esa cuenta, con la fecha de esa promesa. Incluye los compromisos que no son de venta: «te lo mando mañana», «te aviso cuando llegue el repuesto», «lo reviso con el proveedor y te llam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nota de cuatro camp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alta: lo que sigue pendiente y quién lo tiene pendiente. Sin este campo, la persona nueva vuelve a preguntar lo que ya se sabe, y el cliente lo not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se vuelve a tocar: la fecha y lo que se hará ese día. Es el campo que convierte la nota en un trabajo: sin fecha, la nota es un archiv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nota de cuatro camp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arte importante: el traspaso no es una culpa repartida. Sirve para que el cliente no pague los errores internos de tu equipo. Cuando la nota se escribe bien, nadie tiene que enterarse de que hubo cambio de dueño: el cliente sigue hablando con el mismo negoci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criterio para saber si el traspaso funcionó es simple: la persona que recibe la cuenta puede contestar al cliente sin preguntar nada a na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aspaso: la nota de cuatro camp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campos son cortos y ninguno sobra: sin la fecha final, la nota no es un trabajo; sin lo prometido, la persona nueva contradice lo que ya se dij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anspas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raspaso: la nota de cuatro camp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trabajo que le corresponde. Piensa en el objeto: una oportunidad, un pendiente o una rel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a un mensaje de un cliente que no conoce el negoci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cotización se quedó en el escritorio sin envi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se quejó de una entrega y hay que resolverl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que volver a llamar a quien dijo que lo iba a pensa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que compra cada mes necesita su pedido el día 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ay que preparar la propuesta para una empresa que va a comparar]]></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seguimiento: es un pendiente con fech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idar la cuenta: la relación se sostiene ahí]]></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r seguimiento: es un aplazamiento que quedó sin fech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idar la cuenta: es una relación que ya exis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nder: se gana en la conversación, no en el archivo]]></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Vender: es la primera respuesta y define la impre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raspaso: la nota de cuatro camp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eis tareas según el bloque del reparto al que pertenec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d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r seguimi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idar la cuent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estar el primer mensaje de un cliente que no conoce el negoci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gendar la visita con el cliente que ya pidió cotiz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enviar la cotización que quedó a medias desde la semana pas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amar a quien dijo que lo iba a pensar y nunca contest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cordarle al cliente la fecha en que vence su ped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visarle que cambió el producto que el cliente ya compr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raspaso: la nota de cuatro camp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parto de un equipo comercial cada tarea tiene un ___, una ___ y un ___. Cuando la tarea pasa a otra persona, a ese cambio se le llama ___ y se escribe con cuatro campos: qué pidió el cliente, qué se prometió, qué falta y cuándo se vuelve a to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enta no es una lista de pedidos: es una relación que se enfría sola si nadie la toca. El enfriamiento no avisa. No hay un mes en que la cuenta se cae; hay semanas en que nadie contesta y meses en que el cliente ya tiene otro proveedor.]]></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formas más comunes de enfriar una cuenta, todas por omi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llama al cliente que dejó de comprar. Es la más cara y la más evitable, porque se ve en el mismo momento: el pedido que no llegó. Si nadie lo nota, la cuenta se va en silencio. Quien cuida la cuenta lleva una lista corta de las cuentas que compraban y ya no compran, y la revisa con una cadencia fij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único contacto es cuando el cliente compra. Es la señal de que la cuenta se maneja como una oportunidad y no como una relación: si sólo te acuerdas de alguien cuando te da dinero, no hay relación, hay un can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e conocía la cuenta se fue y nadie se quedó con la historia. La historia —qué pidió, qué le gusta, qué se le prometió, qué le molestó— es lo que hace que la próxima llamada sea buena. Si esa historia no está escrita, se pierde con la person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se entera de tus cambios por otro. Un producto, un plazo o un precio que cambian y el cliente lo descubre cuando llega un pedido distinto, o cuando se lo cuenta otro proveedor. Un aviso a tiempo cuesta un mensaje; la sorpresa cuesta la cuen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r la cuenta, entonces, es un trabajo con horas y con agenda. No es un contacto decorativo ni un saludo de fin de año. Tiene un mínimo: ver la última compra, avisar lo que cambia, resolver rápido la primera queja, y tener un motivo claro para llam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enta tiene un final; la cuenta no. Por eso son dos trabajos con dueños distintos, y por eso el trabajo de cuidar la cuenta necesita su propio espacio en la agend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en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que se enf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eis pasos de la revisión semanal del reparto. Dura quince minutos y se hace siempre el mismo dí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cada cuenta con dueño: cuándo fue el último contac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cada pendiente con dueño y su fech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car de la lista lo que nadie va a tocar esta seman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ir lo que sobra y escribir la nota de traspas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rrar con una línea: qué hizo cada quien y qué quedó abierto]]></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irar la lista de cuentas y marcar la que no tiene dueñ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1 de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s hecho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empresa de materiales de construcción (nombre y datos ficticios), la persona que atiende el mostrador recibió un pedido grande de un cliente que ya compraba cada mes. Anotó el pedido en su cuaderno y dijo que lo mandaba en la tarde. Esa tarde se le juntó todo y no lo mandó. Al día siguiente, la persona que preparaba cotizaciones, al ver el pedido, lo preparó y lo envió con otro plazo. El cliente recibió dos respuestas con dos plazos y llamó a quejarse. La tercera persona, la que cuidaba la cuenta, no se enteró de na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ónde se romp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mbio de manos: no había nota. El pedido estaba en un cuaderno que nadie más abre, no tenía fecha y no tenía un entregable. El trabajo no se cayó por falta de gente ni por falta de ganas: se cayó porque la tarea nunca tuvo dueño formal cuando cambió de man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nota, con sus cuatro camp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idió: el cliente pidió el pedido completo para su obra, por teléfono, en la mañana del martes. Qué se prometió: entrega en dos días y confirmación por mensaje. Qué falta: confirmar el despacho con el proveedor y avisar al cliente. Cuándo se vuelve a tocar: el miércoles al mediodía, con el dato del despacho en la ma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la nota habría cambi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 resultado: el cliente iba a pedir su pedido igual. Lo que cambia es la calidad de la respuesta: una sola versión, un solo plazo y alguien que sabe qué falta. Una cuenta no se pierde por un error aislado, se pierde por la acumulación de versiones distint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traspaso bien hech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ta viaja con la cuenta, no con la persona. Quien la recibe la lee, la entiende y sabe qué hacer hoy. Si queda una duda que la nota no resuelve, la duda se le hace a quien la tiene: una llamada de treinta segundos, no un día de suponer. Y la cuenta se anota con la fecha del próximo contacto, para que el seguimiento no dependa de la memo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nfría · Ejemplo resuelto (caso ficticio): el traspaso que se cayó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regla que te llev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tarea cambia de manos sin nota escrita, esa tarea no cambió: se duplicó. La nota de cuatro campos es el instrumento más barato de un equipo comercial: un cuarto de hoja que evita dos respuest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que se enf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ultor pasó una tarde con un equipo comercial y dejó estas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ueño del negocio supervisa a todos, así que al final es dueño de to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endiente sin dueño es trabajo duplicado, y por eso la nota de traspaso import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dos personas pueden ver la cuenta, entonces las dos pueden escribirle al clie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 las cuentas en una sola persona evita que el cliente reciba dos version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ndo el dueño de una tarea no está, la tarea se reasigna por escri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cuenta que se enfrí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el cuadro de roles del equipo ficticio del ejercicio: siete tareas, cada una con su bloque (vender, dar seguimiento o cuidar la cuenta), su dueño, su fecha y su entregable. Después escribe la nota de traspaso de una de esas tareas, con sus cuatro campos. Todo con datos inventados; no necesitas nada de tu operación re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llenar una columna, esa es la información que falta, y es el hallazgo del ejercicio. En un equipo real, una columna vacía casi siempre significa una tarea sin dueñ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Memoria: el bloque y su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guir el acuerdo: cita, cotización o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un pendiente en una respuest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la relación con quien ya comp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mpra posible que todavía no se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que ya compró y puede volver a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Memoria: el bloque y su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1]]></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de un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la tiene, con su fecha y su entreg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en que la tarea pasa a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du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rsonas haciendo lo mismo sin sab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Memoria: el bloque y su trabaj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eq-r01-oa01"/>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bloques del reparto y con qué trabaja cada un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nder, con la oportunidad; dar seguimiento, con el pendiente; cuidar la cuenta, con la relació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tiene que tener toda tare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ueño, una fecha y un entregable. Sin las tres, es una intención, no un trabaj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duplica el trabajo si el equipo es buen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acceso a la cuenta no es lo mismo que la tarea. Si nadie es dueño de la respuesta, la contesta quien esté a la man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nota de traspaso y por qué se escrib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gistro de cuatro campos: qué pidió, qué se prometió, qué falta y cuándo se vuelve a tocar. Sin ella, el traspaso se convierte en duplicad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falta cuando el negocio es de una sola person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res personas: tres nombres de tarea. Tres listas distintas y una hoja, aunque el mismo cuerpo las hag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sabe que una cuenta se está enfrian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que se enfría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único contacto es cuando compra, porque nadie llama a quien dejó de comprar o porque el que la conocía ya no está.]]></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ole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duplicad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n qué bloque cae cada tarea, la puedes repartir con dueño, fecha y entregable, y sabes escribir la nota de traspaso. Siguiente paso: el perfil que rinde, donde esto se aplica a las personas y no a las tarea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del taller y a la nota de cuatro campos. Casi siempre el fallo está en repartir por personas en lugar de por tareas: cuando la tarea no tiene dueño, nadie la hac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distingue vender, dar seguimiento y cuidar la cuenta, y lo pones por escri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es cada tarea con un dueño, una fecha y un entregable, y lo revisas con periodicidad fij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el trabajo duplicado y lo corriges nombrando al dueño, no pidiendo más esfuerz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nota de traspaso con sus cuatro campos y la entregas con la cuent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cuenta que se está enfriando y le pones un contacto con propósi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el acceso a la información de la tarea que hay que hace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 Vigencia revisada 2026-1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752725"/>
                <a:gridCol w="2714625"/>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lación con el cliente es un trabajo distinto d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Fide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uso de la palabra; el reparto es 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acto después de la venta tiene técnicas pr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Servicio de atenció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 la función; no es un aval 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gistro con etapas y con vista compartida de las cu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Gestión de relaciones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qué es la sigla; el reparto no necesita prog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752725"/>
                <a:gridCol w="2714625"/>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res bloques: vender, dar seguimiento y cuidar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 trabajo: ajústala a tu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ota de traspaso de cuatro ca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del autor: es un mínimo, no un m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ifras, fechas y cas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52725"/>
                <a:gridCol w="2714625"/>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s de mercado, precios y porcent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n: la lección no afirma nin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cide con lo que ocurre en tu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Fidelizaci%C3%B3n"/>
              </a:rPr>
              <a:t><![CDATA[Wikipedia en español: fidelización, la relación que se busca sostener]]></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fíjate en la diferencia entre una compra aislada y una relación duradera: eso es el trabajo de quien cuida la cuenta, y por eso necesita un dueño.]]></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Servicio_de_atenci%C3%B3n_al_cliente"/>
              </a:rPr>
              <a:t><![CDATA[Wikipedia en español: servicio de atención al client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que el contacto después de la venta es una función con método propio, y no un gesto de buena voluntad.]]></a:t>
            </a:r>
          </a:p>
        </p:txBody>
      </p:sp>
      <p:sp>
        <p:nvSpPr>
          <p:cNvPr id="11" name=""/>
          <p:cNvSpPr txBox="1"/>
          <p:nvPr/>
        </p:nvSpPr>
        <p:spPr>
          <a:xfrm>
            <a:off x="514350" y="3219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Quién vende y quién cuida la cuenta»: «El perfil que rinde», la ruta siguiente del curso «Quién vende y quién cuida la cuent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eq-r01-oa01"/>
              </a:rPr>
              <a:t><![CDATA[Quién vende y quién cuida la cu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reparto del trabajo en tres bloques, con un dueño, una fecha y un entregable, y la nota de traspaso— decide también qué se le pide a cada quien; sólo que la siguiente mira a la persona y no a la tare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distinguir qué capacidades sostienen el resultado de un mes y cuáles dependen de que ese mes haya sido bueno. Antes de abrirla, anota en una línea qué tarea de tu cuadro de roles sostiene hoy el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2026-10-25T02:15:19Z</dcterms:created>
  <dcterms:modified xsi:type="dcterms:W3CDTF">2026-10-25T02:15:19Z</dcterms:modified>
  <dc:title>Quién vende y quién cuida la cuenta</dc:title>
  <dc:description>Presentación editable del OA «Quién vende y quién cuida la cuenta». Enlace: https://marketing.lumbre.lat/object/mkt-eq-r01-oa01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