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slides/slide96.xml" ContentType="application/vnd.openxmlformats-officedocument.presentationml.slide+xml"/>
  <Override PartName="/ppt/notesSlides/notesSlide9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presProps" Target="presProps.xml"/>
  <Relationship Id="rId100" Type="http://schemas.openxmlformats.org/officeDocument/2006/relationships/viewProps" Target="viewProps.xml"/>
  <Relationship Id="rId10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erfil que rinde»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erfil que rinde»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erfil que rinde»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erfil que rinde»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erfil que rinde»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erfil que rinde»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el mes bueno no se define solo»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el mes bueno no se define solo»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el mes bueno no se define solo»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pruebas: qué le quitas al resultado para ver qué queda» (2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pruebas: qué le quitas al resultado para ver qué queda» (3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pruebas: qué le quitas al resultado para ver qué queda» (4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mes bueno qu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eblería El Roble (nombre ficticio) vende muebles y mantenimiento para oficinas. Tiene dos personas en ventas: una abre cuentas nuevas y la otra cierra. El dueño guarda en una hoja el mes, el número de clientes con los que hubo conversación y el número de ventas cerradas. Los seis meses de esa hoja son los del ejercicio: no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mes bueno qu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La serie de sei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ero: 19 cuentas con conversación, 12 ventas cerradas. Febrero: 18 y 11. Marzo: 20 y 13. Abril: 17 y 10. Mayo: 14 y 16. Junio: 16 y 11. Mayo salta: es el mes más alto en ventas y, al mismo tiempo, el mes con menos cuentas con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mes bueno qu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La prueba de la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bertura de mayo (14) está por debajo de la de los otros meses, que va de 16 a 20. Junio, el mes más tranquilo en número de cuentas, cerró 11 ventas. La explicación más sencilla es que en mayo una sola cuenta compró un lote grande. Mayo es un pico, y la columna de cuentas es la que lo del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mes bueno qu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prueba del mes sin el 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ta mayo y quedan cinco meses de 10 a 13 ventas cerradas. Si el rango operable del negocio —la venta mínima con la que se pagan los gastos fijos del mes— está por debajo de 10, la base aguanta. Mayo no fue el resultado del negocio: fue el resultado de un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mes bueno qu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La prueba de la disp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n mayo, los cinco meses están entre 10 y 13: una serie corta, no una montaña. Con mayo, la serie va de 10 a 16 y el número con el que se explica el año es mayo. La dispersión no se mide con un promedio: se ve en el rango entre el mes más bajo y el más alto, y ese rango se compara contra tu rango ope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mes bueno qu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a prueba de la cartera reconstr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cuenta de mayo no vuelve, junio ya dice lo que el negocio es: 16 cuentas con conversación y 11 ventas cerradas. Reconstruir esa cartera —volver a llenar 30 cuentas con conversación en tres meses— es lo que se tiene que medir, no la venta grande de ma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un mes bueno qu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rfil es mixto: la base sostiene y el pico no. Eso no es un perfil que no genera: es un perfil con una segunda base pendiente. Qué hacer con eso —y por qué el resultado bajo tiene cuatro causas distintas— es el tema de la rut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hay un pico y una base, y falta leer cuál de las dos sostiene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so no demuestra falta de capacidad: demuestra que hay que separar dos cosas antes de concluir nada. Una capacidad se reconoce porque se repite: cobertura parecida de un mes a otro y un método que cualquiera del equipo puede aplicar. Un pico se reconoce porque depende de un evento que puede repetirse o no. Con una sola observación no se diagnostica a nadie; lo que sí se hace es aplicar las cuatro pruebas sobre la serie de meses. La respuesta útil no es un veredicto sobre la persona, es una lectura del perf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ruebas de la lección: cobertura, mes sin el pico, dispersión y cartera reconstr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lica a una PyME y hasta dónde aplica»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lica a una PyME y hasta dónde aplica»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ese resultado dice es que la base es delgada: el negocio operó por encima de su mínimo gracias a un evento. Cambiar de persona no cambia la base. Además, la lectura no es sobre la persona, sino sobre el sistema que sostiene el resultado. Lo que sí corresponde es revisar cobertura, método de seguimiento y ciclo de reconstrucción, y decidir qué capacidad hay que construir. Y si el mes bueno se repitió porque fue temporada o porque esa cuenta tiene un ciclo de compra propio, eso tampoco lo arregla un cambio de personas: se maneja con calendario y con car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ueba del mes sin el pico: lo que queda es la base; si no cubre el rango operable, el resultado dependía del 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ayo es un pico: la cobertura bajó y las ventas subieron porque una sola cuenta compró un lote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ñal no es la cantidad de ventas, sino la relación entre las dos columnas. En los otros meses el número de ventas acompaña al número de cuentas; en mayo las ventas suben mientras las cuentas bajan, que es la firma de la concentración en un cliente. Un pico no invalida el mes: lo que invalida es tomarlo como estándar del equipo. Y el antídoto no es trabajar más cuentas por intuición, es aplicar las cuatro pruebas sobre la serie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bertura y mes sin el pico aplicados a la serie de seis meses de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labras que se confunden y cambian la decisión»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labras que se confunden y cambian la decisión»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tendió 19 cuentas con conversación en enero y 18 en febrero → Cobertura estable: una capacidad que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rró 16 en mayo y 11 en junio → Un pico: el resultado dependía de un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ejor mes del año es el que se usa para explicar todos los demás → Mes bueno: es una explicación, no un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 quitar el mejor mes, el negocio sigue cubriendo su rango operable → Base: hay resultado que no depende del mes bu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equipo rehizo una cartera de 30 cuentas en dos meses → Ciclo de reconstrucción: la capacidad está prob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ocabulario de la ruta y las cuatro pruebas: cobertura, pico, mes bueno, base y ciclo de reconstr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2-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brir seis cuentas nuevas cada mes sin depender de un solo cliente → Capacidad que sostien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andar la cotización siempre con fecha y número, sin excepción → Capacidad que sostien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ener un procedimiento de seguimiento que cualquiera del equipo aplica → Capacidad que sostien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errar 16 ventas en un mes porque una cuenta pidió un lote grande → Depende del mes bu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ener menos cuentas con conversación en el mes que más ventas hizo → Depende del mes bu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 el mejor mes del año sea el que se usa para explicar todo el año → Depende del mes bu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Tener un registro donde nadie anota nada → No dice nada por sí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Tener un sistema con muchas cuentas cargadas → No dice nada por sí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Haber atendido una feria con mucha gente → No dice nada por sí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erencia entre una capacidad repetible, un resultado que depende de un evento y un dato sin contexto que lo expli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2-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3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ase · pico · disp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alabras del método: base, pico y dispersión. Con ellas ya puedes escribir el reporte de un mes sin adornarlo: cuánto se sostuvo, cuánto fue evento y qué tan parejo fue e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de la ruta y la prueba del mes sin el 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2-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ficha de perfil en una hora» (2 de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ficha de perfil en una hora» (3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2-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úne la serie de los últimos seis meses: cuentas con conversación, ventas cerradas y una nota de qué pasó → Localiza el mes bueno y anota qué lo explica: una cuenta, una promoción o el calendario → Aplica la prueba de la cobertura: con cuántas cuentas hubo conversación cada mes → Aplica la prueba del mes sin el pico: qué queda de la serie al quitar ese mes → Mide la dispersión: de cuánto a cuánto se movió la serie, con el mes bueno y sin él → Haz la prueba de la cartera reconstruida: qué harías si la cuenta más grande no vuelve → Escribe la lectura del perfil y la capacidad que hay que constr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 una razón concreta: el mes sin el pico sólo se puede calcular después de saber cuál era el pico, y la dispersión sólo se puede leer bien después de quitarlo. Si empiezas por el número final, la serie se ve como una montaña y no como una estructura. La última prueba va al final porque es la que cuesta y porque usa todo lo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rie de meses y las cuatro pruebas en el orden en que se a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2-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perfil de quien abre cuentas y el de quien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olvemos a la mueblería del ejemplo anterior, con los mismos seis meses inventados. La pregunta es otra: ¿qué perfil tiene cada uno de los dos roles, la persona que abre cuentas nuevas y la persona que cierra? No hay nombres: son roles genéricos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perfil de quien abre cuentas y el de quien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La persona que abre cuentas nue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 serie personal no tiene pico: abre entre 5 y 7 cuentas nuevas cada mes, sin meses de cero y sin meses de quince. En la prueba de la cobertura es su aportación la que mantiene parejo el número de cuentas con conversación, entre 16 y 20. En la prueba del mes sin el pico, la parte que ella sostiene es la cobertura, y esa parte no se pierde en mayo. Su perfil es el de quien sostiene el negocio en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perfil de quien abre cuentas y el de quien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La persona que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 serie personal sí tiene pico: la mayor parte de sus cierres son de cuentas que ya existían, y en mayo una sola cuenta concentró el mes. En la prueba del mes sin el pico, su aportación al mes bueno desaparece; en la de la cartera reconstruida, su trabajo es rehacer cuentas que ella no abrió. Su perfil es mixto: sostiene una parte y depende del mes en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perfil de quien abre cuentas y el de quien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o que la lectura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dice que una persona sea mejor que la otra, ni que alguien deba cambiar de puesto. Dice qué capacidad existe y cuál falta en este momento del negocio. Con esa información, la conversación con el equipo deja de ser sobre «el mes» y pasa a ser sobre cobertura y ciclo de reconstrucción, que son cosas que se construy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perfil de quien abre cuentas y el de quien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El paso que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resultado de tu equipo es bajo, todavía no sabemos por qué: puede faltar cobertura, faltar método de cierre, estar mal asignado el territorio o ser que la cuenta grande ya no compra. Son cuatro causas distintas y cada una pide una acción distinta. Esa es otr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mayo hablamos con 14 cuentas y cerramos 16 ventas: eso es concentración, no resultado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y la cuarta son la misma falla: confunden mes bueno con estándar. Un mes no se vuelve meta porque haya sido alto, y comparar al equipo contra él produce dos males opuestos: pagar de más por meses que no se repiten, o exigirle a todos el ritmo de un mes irrepetible. La segunda está bien escrita: menos cuentas con conversación y más ventas cerradas es la firma de la concentración en un cliente. La quinta también: un pico se reconoce por su causa, no por su tamaño. Y la tercera es correcta: la base es lo que sobrevive al mes bueno, así que si sobrevive, hay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ruebas de la lección y las definiciones de mes bueno, pico y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2-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Con un caso inventado, no con las personas de tu equipo, escribe el perfil de dos personajes genéricos: «la persona que abre cuentas nuevas» y «la que cierra». Para cada uno, contesta las cuatro pruebas con los números del caso y termina con una frase de la forma «sostiene… y depende del mes en…». Después escribe las cuatro preguntas que usarías con tu equipo y la capacidad que habría que construir. La lectura de un equipo nunca es un juicio sobre las personas: es una lectura de qué capacidades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ficha de perfil en una hora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ficha de perfil en una hora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ficha de perfil en una hora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a una capacidad de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sultado es el número de un mes; la capacidad es lo que se puede repetir en otro mes. Un resultado bueno no prueba una capacidad: hay que quitarle el mes bueno y ver qué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contesta la prueba de la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cuántas cuentas diferentes hubo conversación en el mes? Si el número se mantiene parecido mes a mes, hay un proceso; si se desploma, hubo un pico o un m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hace la prueba del mes sin el 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quita de la serie el mes más alto y se mira qué queda. Si lo que queda sigue cubriendo tu rango operable, tienes base; si no, el resultado dependía del mes bu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irve el mejor mes como estándar d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si nunca es una capacidad: es el techo accidental de un mes. Usarlo como meta hace que se pague por meses que no se repiten o que se exija a todos un ritmo irrepe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prueba de la cartera reconstr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r qué harías si la cuenta más grande se va: si puedes volver a llenarla en el mismo tiempo que la primera vez, la capacidad de construir está prob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lecturas puede tener un perf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stiene, depende del mes o es mixto. La lectura sale de las cuatro pruebas y se escribe con la prueba que la decidió, para poder revisarla e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2-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05" r:id="rId1"/>
    <p:sldLayoutId id="2481907906" r:id="rId2"/>
    <p:sldLayoutId id="2481907907" r:id="rId3"/>
    <p:sldLayoutId id="248190790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7575b9f987a49c51c421cb548ade894b402784e7461c3fd1.jpg"/>
  <Relationship Id="rId3" Type="http://schemas.openxmlformats.org/officeDocument/2006/relationships/hyperlink" Target="https://marketing.lumbre.lat/object/mkt-eq-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hyperlink" Target="https://marketing.lumbre.lat/object/mkt-eq-r02-oa01" TargetMode="External"/>
  <Relationship Id="rId4" Type="http://schemas.openxmlformats.org/officeDocument/2006/relationships/hyperlink" Target="https://marketing.lumbre.lat/object/mkt-eq-r02-oa01"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hyperlink" Target="https://marketing.lumbre.lat/object/mkt-eq-r02-oa01" TargetMode="External"/>
  <Relationship Id="rId4" Type="http://schemas.openxmlformats.org/officeDocument/2006/relationships/hyperlink" Target="https://marketing.lumbre.lat/object/mkt-eq-r02-oa01"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hyperlink" Target="https://marketing.lumbre.lat/object/mkt-eq-r02-oa01" TargetMode="External"/>
  <Relationship Id="rId4" Type="http://schemas.openxmlformats.org/officeDocument/2006/relationships/hyperlink" Target="https://marketing.lumbre.lat/object/mkt-eq-r02-oa01" TargetMode="External"/>
  <Relationship Id="rId5"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hyperlink" Target="https://marketing.lumbre.lat/object/mkt-eq-r02-oa01" TargetMode="External"/>
  <Relationship Id="rId4" Type="http://schemas.openxmlformats.org/officeDocument/2006/relationships/hyperlink" Target="https://marketing.lumbre.lat/object/mkt-eq-r02-oa01" TargetMode="External"/>
  <Relationship Id="rId5"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hyperlink" Target="https://marketing.lumbre.lat/object/mkt-eq-r02-oa01" TargetMode="External"/>
  <Relationship Id="rId4"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hyperlink" Target="https://www.inegi.org.mx/temas/denue.html" TargetMode="External"/>
  <Relationship Id="rId4" Type="http://schemas.openxmlformats.org/officeDocument/2006/relationships/hyperlink" Target="https://es.wikipedia.org/wiki/Fuerza_de_ventas" TargetMode="Externa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2-oa01" TargetMode="External"/>
  <Relationship Id="rId3" Type="http://schemas.openxmlformats.org/officeDocument/2006/relationships/notesSlide" Target="../notesSlides/notesSlide9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fi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nd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eq-r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en tu equipo qué capacidades sostienen el resultado mes con mes y cuáles dependen del mes bueno, y aplica las cuatro pruebas que lo revelan usando conteos agregados de cuentas y me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Quién vende y quién cuida la cuenta» (ruta «El perfil que rinde»). Enseña a separar el resultado que se sostiene del que depende del mes bueno: glosario de diez términos, cuatro pruebas, dos casos ficticios resueltos paso a paso, ocho actividades evaluadas y una ficha de perfil que se llena el mismo dí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erfil del vendedor · mes bueno · cobertura de cuentas · dispersión mensual · cartera de clientes · equipo comercial · PyME · ventas en Méx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erfil que rinde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mejor mes fue hace dos meses. Cerraste más que nunca y el equipo lo celebró. Este mes vas a la mitad y en la junta alguien suelta: «depende del mes». Otro contesta: «es que no le están dando seguimiento». Las dos frases suenan firmes y las dos te dejan igual: el lunes sigue sin saber qué hacer.]]></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de fondo es otro. Cuando todo se mide contra el mes bueno, el mes bueno nunca enseña nada: en el mes bueno hasta el equipo flojo parece bueno, y el dueño termina creyendo que el resultado es de la persona que estuvo ese mes. Después ese mes no se repite, nadie sabe por qué, y la culpa se reparte m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erfil que rinde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te da un tipo de vendedor ideal ni una tabla de lo que debería vender cada quien. Te da algo más útil: una forma de separar lo que tu equipo sostiene de lo que sólo ocurrió. La idea se apoya en cuatro preguntas que se responden con números que ya tienes o que puedes empezar a contar mañana: con cuántas cuentas hubo conversación, qué queda si quitas el mejor mes, qué tan parecidos son tus meses entre sí y qué harías si la cuenta más grande no vuel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erfil que rinde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vas a tener una ficha de una hoja por rol del equipo, con una lectura —sostiene, depende del mes o es mixto— y una capacidad concreta que hay que construir. La lección no evalúa a las personas de tu negocio: evalúa el sistema que las sostiene, que es donde casi siempre está el proble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erfil que rinde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6]]></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ar las cuatro pruebas del perfil y decir qué pregunta contesta cada una; separar en tu serie de meses lo que es base y lo que es pico; leer el perfil de un rol o de un equipo como «sostiene», «depende del mes» o «mixto»; y llenar la ficha de perfil con conteos agregados de cuentas con conversación y de ventas cerradas por mes. También vas a poder escribir qué capacidad concreta hay que construir, sin convertir la lectura en un juicio sobre las person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erfil que rinde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un criterio y un instrumento. Te deja cuatro pruebas, un vocabulario y una ficha de una hoja que puedes llenar el mismo día con los conteos que ya llevas de tu negoci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promedios del sector, ni una cuota por vendedor, ni una tasa de conversión. Esos números dependen de tu mercado, de tu producto y de tu ticket, y no sirven de comparación entre negocios distint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erfil que rinde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valúa a las personas de tu equipo. Compara las capacidades del sistema, no a las personas: si un mes se sostiene porque el método está escrito, el método es del equipo, no de quien estuvo ese m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egocios, cifras y nombres de los ejemplos son inventados para el ejercicio y están señalados como ficticios. En el caso de la lección hay una mueblería que no existe y una serie de meses que nadie vivi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erfil que rinde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enseña método y medición. Lo que tu negocio consiga con ese método depende de tu mercado, de tu capital y de las decisiones que tomes con la inform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queda: cuatro preguntas que se pueden responder sin depender del mes bueno, y una hoja donde la respuesta queda escri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mes bueno no se define so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mes fue buenísimo» y «este mes fue normal» son la misma frase en dos negocios distintos, y por eso sirven tan poco. Para comparar hay que nombrar las cosas que hacen que un mes sea alto. Un mes puede ser alto por tres razones muy distintas: porque hubo más conversaciones con más cuentas, porque una cuenta grande compró un lote grande, o porque llegó el momento del año en que tu mercado compra. La primera es una capacidad. La segunda es un pico. La tercera es un calend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mes bueno no se define so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tres es vergonzosa. El problema es cuando no las distingues: si el mes bueno fue calendario y lo apuntaste como logro del equipo, vas a querer pagar más a quien estuvo ese mes; si el pico lo apuntaste como capacidad, vas a descuidar la cobertura, que es lo único que se construye con esfuerzo prop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mes bueno no se define so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separar dos palabras que se usan como si fueran la misma. «Resultado» es lo que pasó: las ventas de un mes, contadas. «Capacidad» es lo que se puede volver a hacer: el método, la cobertura y la costumbre de trabajo que producen números parecidos en meses distintos. Un resultado bueno no prueba una capacidad. Para probarla hay que quitarle el mes bueno y ver qué que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mes bueno no se define s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ruta. Estos diez términos se usan en el método y en la ficha de perfil; conviene tenerlos a la mano mientras le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143250"/>
                <a:gridCol w="2971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 equipo comer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equipo sabe hacer de manera repetible, aunque el mes camb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ir seis cuentas nuevas cada mes» es una capacidad; «que en mayo entrara una cuenta grande» no lo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6]]></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3143250"/>
                <a:gridCol w="2971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 equipo comer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 bu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s cuyo resultado se usa para explicar todo e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i nunca es el mes más alto: es el que la gente se cuenta. Por eso no sirve como está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arte del resultado que se sostiene sin el mes bu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meses que siguen cubriendo los gastos fijos del negocio cuando le quitas el p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143250"/>
                <a:gridCol w="2971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 equipo comer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arte del resultado que depende de un evento: un pedido grande, una promoción, un cliente que compró un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es con más ventas cerradas y al mismo tiempo menos cuentas con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6]]></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3143250"/>
                <a:gridCol w="2971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 equipo comer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cuentas con conversación activa se atendieron en 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el número de cotizaciones: es el número de clientes con los que hubo contact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an parecidos son tus meses entre sí: la distancia entre tu mes más bajo y tu más 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meses parejo y uno altísimo: hay un pico, no un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6]]></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3143250"/>
                <a:gridCol w="2971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 equipo comer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n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rte de tu resultado viene de la cuenta más gra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quitas esa cuenta, ¿queda negocio para el mes o no qu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ngo ope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ínimo de ventas con el que tu negocio cubre sus gastos fij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 número tuyo: sale de tus gastos fijos, no de un promedio aj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6]]></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3143250"/>
                <a:gridCol w="2971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 equipo comer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 de reconstru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tarda el equipo en volver a llenar una cartera de cuentas desde 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primera vez tardó cuatro meses, la pregunta es si ahora lo hace en 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método está escrito y cualquiera del equipo lo puede a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sólo una persona sabe hacerlo, el resultado es de esa persona, no d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mes bueno no se define s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serie de meses puede contar dos historias opuestas. La diferencia no está en el número final, sino en si ese número se apoyó en más cuentas con conversación o en una sol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ostiene-pic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mes bueno no se define so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6]]></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nfusión que cuesta un año enter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más caro es tratar el mes bueno como prueba de la persona. Cuando el dueño compara a su equipo contra el mes que mejor les fue, todos los meses siguientes se miden contra una meta que no se va a repetir, y el equipo deja de intentar construir algo. El mes bueno no es un estándar: es el techo accidental de un 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mes bueno no se define so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6]]></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espejo es el contrario: desdeñar el mes bueno. «Ese mes no cuenta, fue suerte». Si el mes bueno fue real —una cuenta que compró, un cliente que llegó, una temporada que vino—, funciona como una pista: te dice qué capacidad hay que construir para que el mes se repita. La pregunta correcta no es si el mes bueno valió, sino qué parte de él se puede volver a hacer sin la misma caus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ruebas: qué le quitas al resultado para ver qué que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cuatro pruebas necesita un programa, una consultoría ni un informe de mercado. Necesitan una tabla con tus últimos meses y cuatro preguntas. La tabla mínima tiene cuatro columnas: mes, cuántas cuentas tuvo conversación activa, cuántas ventas cerradas y una nota de qué pasó ese mes. Con esa tabla llena se contesta to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ruebas: qué le quitas al resultado para ver qué que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la cobertura. ¿Con cuántas cuentas diferentes hubo conversación en el mes? No hablo de cotizaciones ni de oportunidades: hablo de clientes con los que hubo una conversación real. La cobertura estable es la señal más limpia de que el negocio se sostiene: si atiendes 18 cuentas y al mes siguiente atiendes 17, tienes un proceso. Si atiendes 18 y al mes siguiente atiendes 6, tienes un mes bueno o un mal m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ruebas: qué le quitas al resultado para ver qué que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l mes sin el pico. Quita de la serie el mes más alto y mira qué queda. No es un ejercicio de pesimismo: es la forma de separar tu base de tu pico. Si lo que queda sigue cubriendo el mínimo con el que tu negocio opera, tienes base. Si no lo cubre, tu resultado dependía del mes buen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la dispersión. ¿Qué tan parecidos son tus meses entre sí? Una serie que va de cero a muy arriba no es un negocio estable: es un negocio que depende de eventos. Una serie parejo, aunque los números no crezcan, es un negocio con ba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ruebas: qué le quitas al resultado para ver qué que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la cartera reconstruida. Si mañana tu cuenta más grande se va, ¿puedes volver a llenarla en el mismo tiempo que tardaste la primera vez? Esta prueba cuesta trabajo y por eso casi nadie la hace, pero es la que separa al perfil que construye del perfil que acompañ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ruebas: qué le quitas al resultado para ver qué queda · Ejemplo resuelto (caso ficticio): leer un mes bueno que no se sostiene · Paso 1 de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ca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eblería El Roble (nombre ficticio) vende muebles y mantenimiento para oficinas. Tiene dos personas en ventas: una abre cuentas nuevas y la otra cierra. El dueño guarda en una hoja el mes, el número de clientes con los que hubo conversación y el número de ventas cerradas. Los seis meses de esa hoja son los del ejercicio: no exist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ruebas: qué le quitas al resultado para ver qué queda · Ejemplo resuelto (caso ficticio): leer un mes bueno que no se sostiene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serie de seis mes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ero: 19 cuentas con conversación, 12 ventas cerradas. Febrero: 18 y 11. Marzo: 20 y 13. Abril: 17 y 10. Mayo: 14 y 16. Junio: 16 y 11. Mayo salta: es el mes más alto en ventas y, al mismo tiempo, el mes con menos cuentas con convers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ruebas: qué le quitas al resultado para ver qué queda · Ejemplo resuelto (caso ficticio): leer un mes bueno que no se sostiene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rueba de la cobertu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bertura de mayo (14) está por debajo de la de los otros meses, que va de 16 a 20. Junio, el mes más tranquilo en número de cuentas, cerró 11 ventas. La explicación más sencilla es que en mayo una sola cuenta compró un lote grande. Mayo es un pico, y la columna de cuentas es la que lo dela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ruebas: qué le quitas al resultado para ver qué queda · Ejemplo resuelto (caso ficticio): leer un mes bueno que no se sostiene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prueba del mes sin el pic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ta mayo y quedan cinco meses de 10 a 13 ventas cerradas. Si el rango operable del negocio —la venta mínima con la que se pagan los gastos fijos del mes— está por debajo de 10, la base aguanta. Mayo no fue el resultado del negocio: fue el resultado de un clie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ruebas: qué le quitas al resultado para ver qué queda · Ejemplo resuelto (caso ficticio): leer un mes bueno que no se sostiene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prueba de la dispers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mayo, los cinco meses están entre 10 y 13: una serie corta, no una montaña. Con mayo, la serie va de 10 a 16 y el número con el que se explica el año es mayo. La dispersión no se mide con un promedio: se ve en el rango entre el mes más bajo y el más alto, y ese rango se compara contra tu rango opera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ruebas: qué le quitas al resultado para ver qué queda · Ejemplo resuelto (caso ficticio): leer un mes bueno que no se sostiene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prueba de la cartera reconstrui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uenta de mayo no vuelve, junio ya dice lo que el negocio es: 16 cuentas con conversación y 11 ventas cerradas. Reconstruir esa cartera —volver a llenar 30 cuentas con conversación en tres meses— es lo que se tiene que medir, no la venta grande de may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pruebas: qué le quitas al resultado para ver qué queda · Ejemplo resuelto (caso ficticio): leer un mes bueno que no se sostiene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a lectu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rfil es mixto: la base sostiene y el pico no. Eso no es un perfil que no genera: es un perfil con una segunda base pendiente. Qué hacer con eso —y por qué el resultado bajo tiene cuatro causas distintas— es el tema de la ruta sigui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uatro pruebas: qué le quitas al resultado para ver qué qued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endedor cierra su mejor mes porque una sola cuenta pidió un lote grande. Al mes siguiente esa cuenta no pide nada y el mes se cae a la mitad. ¿Qué dice ese caso sobre la capacidad del vendedor?]]></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vendedor no tiene capacidad de venta: el mes bueno fue de la cuenta, no de él.]]></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ay un pico y una base, y falta leer cuál de las dos sostiene el negoc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vendedor debe cambiar de cartera hasta encontrar otra cuenta grand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cobertura del mes bueno no cuenta, porque las cuentas grandes no cuent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a PyME y hasta dónde aplic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 hasta dónde sirve esto. Sirve para el equipo comercial de una PyME: dos, tres o cuatro personas que atienden un territorio y una cartera de clientes. Ahí el dueño o la persona que dirige el equipo conoce las cuentas y puede contar, mes por mes, cuántas conversaciones tuvo y cuántas ventas se cerraron. Sin eso no hay perfil: hay anécdo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a PyME y hasta dónde aplic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tal cual para un equipo grande, donde las cuentas se mueven entre territorios y donde el número de conversaciones por persona ya no lo sabe nadie de un vistazo. Ahí el método sigue siendo el mismo —la serie de meses, el mes sin el pico—, pero necesita un registro que se lleve bien, y eso es un proyecto de sistemas, no de méto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a PyME y hasta dónde aplic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sirve para decidir si alguien debe seguir en el equipo. Eso es una decisión sobre personas y necesita otro tipo de conversación, con más de un mes de datos y de frente. Lo que esta lección te da es el insumo honesto para esa conversación: no «este mes fue malo», sino «este mes el negocio vivió de un pico y tu base no se ve en la seri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la serie de meses se toma tal cual, sin acomodar meses. Si uno fue de inventario, de vacaciones o de una entrega grande, se anota como nota al lado del número. La nota es la que explica; el número solo no di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lica a una PyME y hasta dónde apl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pruebas se contestan en este orden porque cada una usa lo que la anterior dejó ver: sin saber dónde está el pico no se puede quitar el mes bueno, y sin quitarlo no se puede leer la dispersión rea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prueb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aplica a una PyME y hasta dónde apli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al quitar el mes bueno de tu serie el negocio ya no cubre el mínimo con el que opera, la conclusión correcta es que hay que cambiar a la persona que hizo ese m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aplica a una PyME y hasta dónde aplic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de la mueblería, mayo fue el mes con más ventas cerradas (16) y el mes con menos cuentas con conversación (14). Los otros cinco meses fueron 19, 18, 20, 17 y 16 cuentas, con 12, 11, 13, 10 y 11 ventas. ¿Cuál es la lectura correct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yo demuestra que el perfil sostiene el resultado, porque fue el mes más alto.]]></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yo es un pico: la cobertura bajó y las ventas subieron porque una sola cuenta compró un lote grand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quipo debe trabajar más cuentas para volver al número de may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yo no sirve de nada: los meses altos siempre están inflados y no dicen na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y cambian la dec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labras que se usan como si fueran la misma y que cambian por completo lo que decides: «resultado», «capacidad», «mes bueno» y «pico». El resultado es el número. La capacidad es lo que se puede repetir. El mes bueno es el mes con el que se explica el año. El pico es la parte del resultado que depende de un even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y cambian la dec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delata cuál estás usando. «Cerró 16 en mayo, es que es buen vendedor» habla de resultado y lo convierte en capacidad. «En mayo cerró 16 y una sola cuenta se llevó la mitad» habla de pico. «Atendió 20 cuentas en marzo y volvió a atender 19 en abril» habla de capacidad. «Marzo fue el mejor mes» habla de mes buen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y cambian la dec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que más cuesta es la segunda: cuando el pico se anota como capacidad, el negocio empieza a pagar por meses que no se van a repetir y descuida la cobertura, que es lo único que se construye con esfuerzo propio. Y cuando la capacidad se anota como «suerte», el negocio se rinde antes de tiemp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y cambian la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lectura correcta. Fíjate en si la cifra se repite, en si depende de un evento y en qué se apoy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tendió 19 cuentas con conversación en enero y 18 en febrer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erró 16 en mayo y 11 en junio]]></a:t>
            </a:r>
          </a:p>
        </p:txBody>
      </p:sp>
      <p:sp>
        <p:nvSpPr>
          <p:cNvPr id="12" name=""/>
          <p:cNvSpPr txBox="1"/>
          <p:nvPr/>
        </p:nvSpPr>
        <p:spPr>
          <a:xfrm>
            <a:off x="514350" y="3305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mejor mes del año es el que se usa para explicar todos los demás]]></a:t>
            </a:r>
          </a:p>
        </p:txBody>
      </p:sp>
      <p:sp>
        <p:nvSpPr>
          <p:cNvPr id="13" name=""/>
          <p:cNvSpPr txBox="1"/>
          <p:nvPr/>
        </p:nvSpPr>
        <p:spPr>
          <a:xfrm>
            <a:off x="514350" y="3971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 quitar el mejor mes, el negocio sigue cubriendo su rango operab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equipo rehizo una cartera de 30 cuentas en dos meses]]></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ico: el resultado dependía de una cuent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s bueno: es una explicación, no una capacidad]]></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se: hay resultado que no depende del mes buen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iclo de reconstrucción: la capacidad está probad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bertura estable: una capacidad que se sostie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y cambian la decis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nueve situaciones. Tres son capacidades que sostienen el resultado, tres dependen del mes bueno y tres no dicen nada por sí solas.]]></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pacidad que sostiene el resultado]]></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pende del mes bueno]]></a:t>
            </a:r>
          </a:p>
        </p:txBody>
      </p:sp>
      <p:sp>
        <p:nvSpPr>
          <p:cNvPr id="12"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dice nada por sí sola]]></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brir seis cuentas nuevas cada mes sin depender de un solo clie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ndar la cotización siempre con fecha y número, sin excepción]]></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ner un procedimiento de seguimiento que cualquiera del equipo aplica]]></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errar 16 ventas en un mes porque una cuenta pidió un lote grande]]></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ener menos cuentas con conversación en el mes que más ventas hizo]]></a:t>
            </a:r>
          </a:p>
        </p:txBody>
      </p:sp>
      <p:sp>
        <p:nvSpPr>
          <p:cNvPr id="11" name=""/>
          <p:cNvSpPr txBox="1"/>
          <p:nvPr/>
        </p:nvSpPr>
        <p:spPr>
          <a:xfrm>
            <a:off x="514350" y="3295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 el mejor mes del año sea el que se usa para explicar todo el año]]></a:t>
            </a:r>
          </a:p>
        </p:txBody>
      </p:sp>
      <p:sp>
        <p:nvSpPr>
          <p:cNvPr id="12" name=""/>
          <p:cNvSpPr txBox="1"/>
          <p:nvPr/>
        </p:nvSpPr>
        <p:spPr>
          <a:xfrm>
            <a:off x="514350" y="39624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Tener un registro donde nadie anota na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Tener un sistema con muchas cuentas cargad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Haber atendido una feria con mucha gente]]></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y cambian la decis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ta el mes bueno de tu serie y lo que queda es la ___; la parte del resultado que dependía de un evento es el ___; y qué tan parecidos son tus meses entre sí se llama ___.]]></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erfil en una ho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perfil se llena en una hora y no se vuelve a llenar cada semana: se actualiza al cierre de cada mes. Tiene cuatro partes y ocupa una cara de hoja.]]></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te 1, la serie. Abre tu hoja de ventas o tu bitácora y anota los últimos seis meses: mes, número de cuentas con conversación, número de ventas cerradas y una nota de qué pasó (un pedido grande, una promoción, la temporada, una baja). Seis meses dan una serie corta y legible; con tres meses no se distingue un patrón de una casualid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erfil en una ho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te 2, las cuatro pruebas. Llena cuatro casillas: cobertura (¿cuántas cuentas y el número varió?), mes sin el pico (¿qué queda al quitarlo?), dispersión (¿de cuánto a cuánto se movió?) y cartera reconstruida (¿qué harías si la cuenta más grande se va?). Cada casilla se contesta con una frase y con el dato que la sostiene.]]></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te 3, la lectura. De las cuatro casillas sale una de tres: sostiene, depende del mes o es mixto. Escribe también cuál de las pruebas decidió, porque esa es la que se revisa el mes que vien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erfil en una ho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te 4, la capacidad. Escribe una sola capacidad que haya que construir, en una frase y que se pueda observar. «Que todo el equipo sepa dar seguimiento con la misma ficha» es una capacidad. «Que vendan más» no lo e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de trabajo que ahorra errores: la ficha se escribe con números, no con adjetivos. «Buen mes», «buen vendedor» y «se aplicó» no se pueden comparar con nada. «19 cuentas con conversación, 12 ventas cerradas» sí.]]></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erfil en una h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es el instrumento: una hoja con la serie, las cuatro casillas, la lectura y la capacidad que hay que construir. Se llena al cierre de cada mes, no la semana anterior a la jun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perfil.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erfil en una h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la que se ve rara es la que más información da. Mayo no es un mes bueno: es el mes en el que se ve de dónde salió el númer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abla-mes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ficha de perfil en una ho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llenar la ficha de perfil de un equipo.]]></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caliza el mes bueno y anota qué lo explica: una cuenta, una promoción o el calendario]]></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 la prueba de la cobertura: con cuántas cuentas hubo conversación cada mes]]></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a la prueba del mes sin el pico: qué queda de la serie al quitar ese m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de la dispersión: de cuánto a cuánto se movió la serie, con el mes bueno y sin él]]></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Haz la prueba de la cartera reconstruida: qué harías si la cuenta más grande no vuelve]]></a:t>
            </a:r>
          </a:p>
        </p:txBody>
      </p:sp>
      <p:sp>
        <p:nvSpPr>
          <p:cNvPr id="9"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scribe la lectura del perfil y la capacidad que hay que construir]]></a:t>
            </a:r>
          </a:p>
        </p:txBody>
      </p:sp>
      <p:sp>
        <p:nvSpPr>
          <p:cNvPr id="10" name=""/>
          <p:cNvSpPr txBox="1"/>
          <p:nvPr/>
        </p:nvSpPr>
        <p:spPr>
          <a:xfrm>
            <a:off x="628650" y="2933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Reúne la serie de los últimos seis meses: cuentas con conversación, ventas cerradas y una nota de qué pasó]]></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Ejemplo resuelto (caso ficticio): el perfil de quien abre cuentas y el de quien cierra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cas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lvemos a la mueblería del ejemplo anterior, con los mismos seis meses inventados. La pregunta es otra: ¿qué perfil tiene cada uno de los dos roles, la persona que abre cuentas nuevas y la persona que cierra? No hay nombres: son roles genéricos del ejercic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Ejemplo resuelto (caso ficticio): el perfil de quien abre cuentas y el de quien cierra · Paso 2 de 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ersona que abre cuentas nueva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serie personal no tiene pico: abre entre 5 y 7 cuentas nuevas cada mes, sin meses de cero y sin meses de quince. En la prueba de la cobertura es su aportación la que mantiene parejo el número de cuentas con conversación, entre 16 y 20. En la prueba del mes sin el pico, la parte que ella sostiene es la cobertura, y esa parte no se pierde en mayo. Su perfil es el de quien sostiene el negocio en volum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Ejemplo resuelto (caso ficticio): el perfil de quien abre cuentas y el de quien cierra · Paso 3 de 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ersona que cierr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serie personal sí tiene pico: la mayor parte de sus cierres son de cuentas que ya existían, y en mayo una sola cuenta concentró el mes. En la prueba del mes sin el pico, su aportación al mes bueno desaparece; en la de la cartera reconstruida, su trabajo es rehacer cuentas que ella no abrió. Su perfil es mixto: sostiene una parte y depende del mes en la ot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Ejemplo resuelto (caso ficticio): el perfil de quien abre cuentas y el de quien cierra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la lectura no dic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que una persona sea mejor que la otra, ni que alguien deba cambiar de puesto. Dice qué capacidad existe y cuál falta en este momento del negocio. Con esa información, la conversación con el equipo deja de ser sobre «el mes» y pasa a ser sobre cobertura y ciclo de reconstrucción, que son cosas que se construy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Ejemplo resuelto (caso ficticio): el perfil de quien abre cuentas y el de quien cierra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paso que sigu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sultado de tu equipo es bajo, todavía no sabemos por qué: puede faltar cobertura, faltar método de cierre, estar mal asignado el territorio o ser que la cuenta grande ya no compra. Son cuatro causas distintas y cada una pide una acción distinta. Esa es otra lec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ficha de perfil en una ho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jefe comercial escribió estas cinco frases en el chat del equip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yo fue nuestro mejor mes, así que ahí está el estándar del equip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mayo hablamos con 14 cuentas y cerramos 16 ventas: eso es concentración, no resultado del equip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quitamos mayo de la serie, el negocio sigue cubriendo sus gastos fijos: eso quiere decir que hay bas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es bueno de mi equipo fue el mejor del año, así que mi equipo es el mejor del añ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ara saber si un mes fue pico hay que ver de dónde salieron esas ventas, no nada más cuánto fuero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ficha de perfil en una hor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Con un caso inventado, no con las personas de tu equipo, escribe el perfil de dos personajes genéricos: «la persona que abre cuentas nuevas» y «la que cierra».]]></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ada uno, contesta las cuatro pruebas con los números del caso y termina con una frase de la forma «sostiene… y depende del mes en…». Después escribe las cuatro preguntas que usarías con tu equipo y la capacidad que habría que construi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ectura de un equipo nunca es un juicio sobre las personas: es una lectura de qué capacidades existen.]]></a:t>
            </a:r>
          </a:p>
        </p:txBody>
      </p:sp>
      <p:sp>
        <p:nvSpPr>
          <p:cNvPr id="8" name=""/>
          <p:cNvSpPr txBox="1"/>
          <p:nvPr/>
        </p:nvSpPr>
        <p:spPr>
          <a:xfrm>
            <a:off x="514350" y="2019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tienes números de tu negocio a la mano, practica con el caso de la mueblería. No hace falta ninguna cifra de cuenta: sólo cuentas con conversación, ventas cerradas y nombres de me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erfil en una hora · Memoria: término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2733675"/>
                <a:gridCol w="5381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uede volver a hacer en otro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 bu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s con el que se explica e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arte del resultado que depende de un ev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al quitar el mes bu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cuentas tuvieron conversación en 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an parecidos son los meses entre 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ficha de perfil en una hora · Memoria: término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6]]></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733675"/>
                <a:gridCol w="5381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ngo ope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nta mínima con la que el negocio cubre sus gastos fi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 de reconstru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tarda el equipo en volver a llenar una car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Memoria: términ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eq-r02-oa01"/>
              </a:rPr>
              <a:t><![CDATA[Abrir el juego en el O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a una capacidad de un resultad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sultado es el número de un mes; la capacidad es lo que se puede repetir en otro mes. Un resultado bueno no prueba una capacidad: hay que quitarle el mes bueno y ver qué qued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contesta la prueba de la cobertur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cuántas cuentas diferentes hubo conversación en el mes? Si el número se mantiene parecido mes a mes, hay un proceso; si se desploma, hubo un pico o un mal m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hace la prueba del mes sin el pic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quita de la serie el mes más alto y se mira qué queda. Si lo que queda sigue cubriendo tu rango operable, tienes base; si no, el resultado dependía del mes buen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irve el mejor mes como estándar del equip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si nunca es una capacidad: es el techo accidental de un mes. Usarlo como meta hace que se pague por meses que no se repiten o que se exija a todos un ritmo irrepetibl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prueba de la cartera reconstruid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r qué harías si la cuenta más grande se va: si puedes volver a llenarla en el mismo tiempo que la primera vez, la capacidad de construir está probad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lecturas puede tener un perfil?]]></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ficha de perfil en una hora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stiene, depende del mes o es mixto. La lectura sale de las cuatro pruebas y se escribe con la prueba que la decidió, para poder revisarla el mes siguient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pacidad]]></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pic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e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la base del pico, aplicaste las cuatro pruebas y sabes leer un perfil sin juzgar a las personas. Siguiente paso: «El vendedor que no genera», donde el resultado bajo se abre en cuatro causas distintas.]]></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glosario y al primer ejemplo resuelto. Casi siempre el fallo está en confundir mes bueno con capacidad: mira otra vez las cuatro pruebas en orden y pregúntate cuál te falt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la base, el pico, el mes bueno, la cobertura y la dispersión, y no los confundes entre sí.]]></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las cuatro pruebas en orden sobre una serie de meses y dices qué dato sostiene cada respuest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s el perfil de un rol o de un equipo como «sostiene», «depende del mes» o «mixto», sin emitir un juicio sobre las persona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s con la ficha de una hoja lista: seis meses, cuatro casillas, una lectura y una capacidad por construir.]]></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s qué pregunta hacerle a la lectura el mes siguiente para poder revisarl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verifica. Ámbito: Estados Unidos Mexicanos. Vigencia revisada el 24 de octubre de 202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6]]></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3152775"/>
                <a:gridCol w="2705100"/>
                <a:gridCol w="2257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onteos de cuentas con conversación, de ventas cerradas y la nota de cada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propio registro de ventas: facturas y bitácora de convers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l negocio; la lección no pone cifras aje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ínimo con el que tu negocio op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s gastos fijos del mes y tu estado de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lculo propio; no existe un número univer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6]]></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3152775"/>
                <a:gridCol w="2705100"/>
                <a:gridCol w="2257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xplicación de cada mes: una cuenta grande, una promoción o la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lendario comercial de tu giro y las notas que tomaste al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ere criterio; se anota como nota, no como cif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cartera de clientes y qué es una fuerza de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definición de fuerza de ventas y de car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ual; cada negocio define lo que es su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6]]></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3152775"/>
                <a:gridCol w="2705100"/>
                <a:gridCol w="2257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empresas hay en tu zona y cuántas compiten por el mismo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DENUE: el directorio de empre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 del mercado; no es una referencia de desemp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s los datos, nombres y mese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inventados para 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de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temas/denue.html"/>
              </a:rPr>
              <a:t><![CDATA[INEGI · DENUE: el directorio de empresas de tu zona]]></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 tu municipio y cuenta cuántos negocios del mismo giro hay. Sirve para saber si atiendes a un mercado saturado o a uno que todavía tiene huecos.]]></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Fuerza_de_ventas"/>
              </a:rPr>
              <a:t><![CDATA[Wikipedia: qué es una fuerza de ventas y qué roles existen]]></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No es una fuente de números: es vocabulario. Compara los roles que describe con los roles de tu equipo y anota cuál está sin asignar.]]></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2-oa01"/>
              </a:rPr>
              <a:t><![CDATA[El perfil que rind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l perfil que rinde»: «El vendedor que no genera», la ruta siguiente del curso «Quién vende y quién cuida la cuenta». Lo que queda aquí —saber qué capacidades sostienen tu resultado y cuáles dependen del mes bueno— también decide qué hacer con el vendedor que está por debajo; sólo que ahí el punto de partida no es el perfil, sino el resultado bajo. Esta lección te dejó el criterio y el instrumento de medición; la siguiente los lleva a las cuatro causas distintas del bajo resultado, para que la conversación con tu equipo no arranque con un «vende má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2026-10-25T01:27:12Z</dcterms:created>
  <dcterms:modified xsi:type="dcterms:W3CDTF">2026-10-25T01:27:12Z</dcterms:modified>
  <dc:title>El perfil que rinde</dc:title>
  <dc:description>Presentación editable del OA «El perfil que rinde». Enlace: https://marketing.lumbre.lat/object/mkt-eq-r02-oa01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