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slides/slide95.xml" ContentType="application/vnd.openxmlformats-officedocument.presentationml.slide+xml"/>
  <Override PartName="/ppt/notesSlides/notesSlide9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presProps" Target="presProps.xml"/>
  <Relationship Id="rId99" Type="http://schemas.openxmlformats.org/officeDocument/2006/relationships/viewProps" Target="viewProps.xml"/>
  <Relationship Id="rId10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vendedor que no genera»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vendedor que no genera»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vendedor que no genera»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vendedor que no genera»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vendedor que no genera»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resultado, esfuerzo y causa»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eq-r03-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uatro causas, y por qué se confunden entre sí» (2 de 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uatro causas, y por qué se confunden entre sí» (3 de 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uatro causas, y por qué se confunden entre sí» (4 de 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venta que se caía por el almac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para el ejercicio. Una PyME de equipo de oficina vende un modelo de grapadora en dos tamaños. Una de sus vendedoras lleva tres meses por debajo de la cuota. Todos concluyen lo mismo: «no trabaja». La cuota, el negocio y los datos del caso son inven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venta que se caía por el almac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Qué se m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imero se escribe qué es el resultado: ventas cerradas del mes. No «cuánto trabaja» ni «cuántas visitas». Es un dato con fecha, y el primer mes de revisión queda escrito antes de empezar a investi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venta que se caía por el almac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La evidencia que ya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revisan las cotizaciones enviadas. De las que no cerraron, muchas dicen «no hay» o «no llega antes». Eso no es una opinión del jefe: es el motivo que el cliente mismo escribió en el ch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venta que se caía por el almac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La causa que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usa 1: no hay material para vender. El modelo más pedido se agotó y la fecha de entrega prometida era la única que el almacén podía sostener. La vendedora vendía bien; lo que no existía era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venta que se caía por el almac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Qué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ecisión no es sobre la persona: es reponer el surtido y prometer sólo la fecha de entrega que el almacén puede cumplir. Si la cuota no cambia después de reponer, entonces sí hay que seguir con el diagnóstico, y sólo enton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venta que se caía por el almac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no se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abrió una conversación sobre la actitud, no se pidió más esfuerzo y no se suavizó la cuota para que el mes cerrara bonito. Esas tres cosas se hacen después de tener la causa, n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primera: no hay material para vender. Se revisa surtido y fechas de entrega antes de evaluar 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otivo de la pérdida lo escribió el cliente y no depende de la conducta del vendedor: no había producto o no se cumplía la fecha prometida. Eso es la primera causa y se resuelve del lado del material. La tentación es saltar a la cuarta porque es la que se puede decir en voz alta en una reunión; el método funciona al revés: primero se resuelve lo que no depende de la persona, porque es más barato y porque mientras siga abierto, cualquier conversación sobre esfuerzo será una conversación sobre un problema equiv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mera causa de la lección: la venta se cae por un motivo que el vendedor no controla. La evidencia es el motivo de pérdida registrado por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3-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lica a una PyME y qué no» (2 de 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lica a una PyME y qué no» (3 de 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lica a una PyME y qué no» (4 de 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eq-r03-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orden del diagnóstico: primero lo que no depende de la persona»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guntar si existe el material para cerrar: surtido, fecha de entrega cumplible y precio vigente. → Preguntar si las cuentas asignadas son las que compran lo que vendes. → Revisar si hay un registro por oportunidad con etapa y fecha de siguiente paso. → Comparar la conducta con la de un par, en un periodo de medición definido. → Hablar con la persona y escribir el acuerdo, sólo con las tres anteriores descartadas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va de lo que depende menos de la persona a lo que depende más: primero el material, luego la asignación, después el método y el registro, y sólo al final la conducta y las condiciones. Cada paso se contesta con datos que ya existen o con un mes de observación, así que ninguno necesita pedirle explicaciones a la persona. La conversación queda al final porque es el paso que cuesta y el que no se puede repetir: si se adelanta, la persona defiende su puesto en lugar de ayudarte a encontrar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del diagnóstico: material, asignación, método y registro, y al final la conducta y las condiciones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3-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rdenar la secuencia»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cuando sí toca hablar con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para el ejercicio. Una empresa de servicios trabaja con dos personas vendedoras y un auxiliar. Una de ellas lleva dos trimestres por debajo de la cuota. La cuota, el negocio y los datos son inven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cuando sí toca hablar con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Se descartan las otras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ficha quedan por escrito tres descartes: el material estaba disponible y la entrega se cumplió, el portafolio coincide con el tipo de cliente que compra, y el registro de oportunidades se llenó durante el periodo medido. Sin esos tres renglones, esta conversación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cuando sí toca hablar con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La comparación, no la im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mpara a las dos vendedoras con el mismo tipo de oportunidad en el mismo periodo. La diferencia no está en la cantidad de visitas sino en lo que pasa después: una convierte la visita en cotización con fecha y da seguimiento; la otra no deja fecha de siguiente paso. Eso es un dato, no una im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cuando sí toca hablar con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nversación no empieza con «¿por qué no sales?» ni con un reproche. Empieza con el dato: «en estas oportunidades hubo visita con fecha y no hubo cotización; ¿qué te frena?». Se pregunta, se escucha y se anota lo que la persona dice. A veces la respuesta es algo que el negocio no había visto: la ruta asignada le hace cruzar la ciudad dos veces a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cuando sí toca hablar con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El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cuerdo se escribe con tres cosas: qué se hará, con qué criterio se revisa y hasta qué fecha. Por ejemplo: fecha de siguiente paso en cada oportunidad antes de las seis de la tarde, revisión semanal de la lista, y un mes de medición con la misma carga de trabajo. El criterio es de conducta y de proceso, no de venta: no se escribe una cifra prome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cuando sí toca hablar con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La decisión, si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al final del periodo el registro y el acuerdo se cumplieron y el resultado sigue igual, entonces la conversación es otra: la decisión sobre el puesto la toma la empresa con su propio proceso. Esta lección no dice qué hacer en ese caso; dice que la conversación llega hasta ahí con evidencia y no con una corazonada de la reunión del l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cuando sí toca hablar con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Lo que sí se puede de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la persona puede esperar de este proceso es lo mismo que la empresa: los datos a la vista, el criterio escrito y la misma revisión para todo el equipo. Y lo que la empresa puede esperar es que la causa se revise con el mismo rigor, sin importar de quién sea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eq-r03-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tes de hablar con la persona: el registro mínimo»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otras causas no se descartan solas: hay que revisarlas una por una y dejar el descarte escrito. Además, un bajo resultado durante dos meses puede ser el mismo material que faltaba, el mismo portafolio mal asignado o el mismo registro que nunca se llenó. La afirmación invierte el método: el esfuerzo es la última causa que se considera, y sólo después de que las otras tres quedaron descartadas con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rden del diagnóstico de la lección: material, asignación, método y registro, y al final l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3-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 el registro: «en las oportunidades donde hubo fecha de siguiente paso hubo movimiento; donde no la hubo, no lo hubo. ¿Qué te fr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ando las otras tres causas ya están fuera, la conversación se sostiene sobre el dato. Poner el número primero convierte la revisión en una exigencia de resultado, que es justo lo que la persona no puede cambiar por sí sola. Poner el territorio primero reintroduce una causa que ya habías descartado. Comparar personas no es diagnóstico: es un juicio, y no distingue entre conducta y condiciones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uarta causa se sostiene en evidencia comparable y en una pregunta que la persona puede responder, no en una exigencia de cif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3-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pción múltiple»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alió dos meses abajo de la cuota» → Resultado: un dato con periodo, todavía sin ex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sitó a todos los clientes de su lista» → Esfuerzo: conducta observable que se registra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motivo de la caída lo escribió el cliente: no había esa medida» → Evidencia: un dato con fuente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adie revisó si las cuentas que atiende compran lo que vendes» → Causa no descartada: una hipótesis, todavía no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da día cruza la ciudad dos veces y vuelve sin tiempo para ninguna visita» → Condición de trabajo: una causa que se confunde con l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ategorías de la lección: resultado, esfuerzo, evidencia, causa abierta y condición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3-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No había esa medida y la fecha prometida no se podía cumplir» → Falta material para v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s cuentas que le tocaron no compran lo que vendemos» → Cuenta mal asig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No sabe en qué etapa se le cayó la última venta» → Falta de método o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ruta asignada le hace cruzar la ciudad dos veces al día» → Conducta o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precio del catálogo no corresponde a lo que ese cliente compra» → Falta material para v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s cuentas que sí compran están asignadas a otra persona» → Cuenta mal asig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No existe una lista de oportunidades con etapa y fecha» → Falta de método o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Dejó de contestar a la persona que sí estaba interesada» → Conducta o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causas de la lección y la señal que las distingue en cada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3-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videncia · señal · causa · periodo de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uatro piezas del vocabulario de esta lección. Con ellas se puede escribir una nota que un tercero pueda revisar: qué se observó, de dónde salió, qué explica y en qué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Glosario de la lección: evidencia, señal, causa y periodo de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3-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eq-r03-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icha de diagnóstico: donde queda escrito»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Hay que instalar el registro mínimo antes de hablar con nadie, porque sin registro no hay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salta todo el método: un mal mes no identifica a un culpable, y el diagnóstico empieza por las causas que no dependen de la persona. La cuarta confunde haber descartado tres causas con una decisión laboral: descartar causas abre la conversación, no la cierra, y la decisión sobre el puesto es un asunto con su propio proceso y sus propias reglas. Las otras tres sí se sostienen: el registro antes de la conversación, la asignación como ruta siguiente, y el orden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rden del diagnóstico y la diferencia entre descartar una causa y tomar una decisión sobre el puesto de un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3-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el caso ficticio de la grapadora y llena su ficha de diagnóstico en una sola hoja: los seis renglones, cada uno con lo observado, su fuente y la fecha. Después escribe la decisión que corresponde a la causa que quedó. Y si en tu ficha la causa que sobrevive fuera la cuarta, redacta en dos líneas el acuerdo que escribirías con la persona, con criterio y con fecha de revisión. No uses datos de tu negocio: el ejercicio es con el caso inv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 ficha de diagnóstico: donde queda escrito · Memoria: palabra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 ficha de diagnóstico: donde queda escrito · Memoria: palabra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La ficha de diagnóstico: donde queda escrito · Memoria: palabra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esfuerzo no explica por sí solo un bajo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 esfuerzo grande con un resultado chico puede venir de que no hay material, de que el portafolio no compra o de que no hay registro donde ver en qué etapa se cae l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uatro causas, en el orden en que se revis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aterial para vender, asignación de cuentas, método y registro, y al final la conducta y las condiciones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 hace el primer paso del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xiste lo que necesita para cerrar: surtido, fecha de entrega cumplible y precio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ecesitas para que la cuarta causa sea discut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periodo de medición definido de antemano, un registro del mismo día y las otras tres causas descartadas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puede hacer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diagnostica a una persona concreta, no decide si alguien debe continuar en el puesto y no sustituye la asesoría legal de un profesional en un asunto lab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escribe en cada renglón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indicador revisado, lo observado, la fuente del dato y la fecha. La columna de la fuente es la que evita el diagnóstic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ambia cuando una causa se desc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anota el descarte y se pasa a la siguiente. Descartar una causa abre la conversación con la persona; no la cierra ni la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3-oa01]]></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0728" r:id="rId1"/>
    <p:sldLayoutId id="2481920729" r:id="rId2"/>
    <p:sldLayoutId id="2481920730" r:id="rId3"/>
    <p:sldLayoutId id="248192073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d419c790beb190fb63eac33bd96a2e462dc7c3c6a3d1e7f1.jpg"/>
  <Relationship Id="rId3" Type="http://schemas.openxmlformats.org/officeDocument/2006/relationships/hyperlink" Target="https://marketing.lumbre.lat/object/mkt-eq-r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hyperlink" Target="https://marketing.lumbre.lat/object/mkt-eq-r03-oa01" TargetMode="External"/>
  <Relationship Id="rId4" Type="http://schemas.openxmlformats.org/officeDocument/2006/relationships/hyperlink" Target="https://marketing.lumbre.lat/object/mkt-eq-r03-oa01"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hyperlink" Target="https://marketing.lumbre.lat/object/mkt-eq-r03-oa01" TargetMode="External"/>
  <Relationship Id="rId4" Type="http://schemas.openxmlformats.org/officeDocument/2006/relationships/hyperlink" Target="https://marketing.lumbre.lat/object/mkt-eq-r03-oa01"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hyperlink" Target="https://marketing.lumbre.lat/object/mkt-eq-r03-oa01" TargetMode="External"/>
  <Relationship Id="rId4" Type="http://schemas.openxmlformats.org/officeDocument/2006/relationships/hyperlink" Target="https://marketing.lumbre.lat/object/mkt-eq-r03-oa01" TargetMode="External"/>
  <Relationship Id="rId5"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hyperlink" Target="https://marketing.lumbre.lat/object/mkt-eq-r03-oa01" TargetMode="External"/>
  <Relationship Id="rId4" Type="http://schemas.openxmlformats.org/officeDocument/2006/relationships/hyperlink" Target="https://marketing.lumbre.lat/object/mkt-eq-r03-oa01" TargetMode="External"/>
  <Relationship Id="rId5"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hyperlink" Target="https://marketing.lumbre.lat/object/mkt-eq-r03-oa01" TargetMode="External"/>
  <Relationship Id="rId4"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hyperlink" Target="https://es.wikipedia.org/wiki/Causalidad" TargetMode="External"/>
  <Relationship Id="rId4" Type="http://schemas.openxmlformats.org/officeDocument/2006/relationships/hyperlink" Target="https://www.inegi.org.mx/programas/denuve/" TargetMode="Externa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3-oa01" TargetMode="External"/>
  <Relationship Id="rId3" Type="http://schemas.openxmlformats.org/officeDocument/2006/relationships/notesSlide" Target="../notesSlides/notesSlide9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nded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ener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eq-r03-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las cuatro causas distintas que pueden explicar un bajo resultado comercial (falta de material para vender, cuenta mal asignada, ausencia de método y registro, y por último conducta o condiciones de trabajo) y recorres el orden de diagnóstico con su evidencia antes de decidir qué hac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ruta de «Quién vende y quién cuida la cuenta». Enseña que un bajo resultado no siempre es falta de esfuerzo: son cuatro causas distintas, cada una con su evidencia y su decisión. Incluye dos ejemplos resueltos con datos ficticios, la ficha de diagnóstico, el registro mínimo, nueve actividades evaluadas y un cierre con criterios de domini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iagnóstico comercial · bajo resultado · cuota de ventas · evidencia · registro de oportunidades · asignación de cuentas · equipo comercial · Py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vendedor que no gener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es a alguien en el equipo que no está llegando. En la reunión del mes alguien suelta la frase de siempre: «ese no se esfuerza». Y la frase se queda flotando, sin nadie que la sostenga con datos, y al mes siguiente el panorama es el mism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vendedor que no gener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de esa frase no es que sea falsa. Es que se salta tres preguntas: ¿qué se mide exactamente como «resultado»?, ¿qué otras causas hay además de la que todos están suponiendo?, y ¿qué evidencia se revisó antes de afirmarla? Un bajo resultado puede venir de un material que no llega, de un portafolio que no compra, de un registro que no existe o, sí, de la conducta de la persona. Son cuatro cosas distintas y cada una pide una decisión distin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vendedor que no gener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diagnostica a nadie. Te da un método: cuatro causas posibles, el orden en que se revisan, la evidencia que cada una deja y la decisión que a cada una corresponde. La persona aparece al final de la lista, no al principio. Y el ejercicio corre con un caso inventado: aquí no se juzga a nad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vendedor que no gener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5]]></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mbrar las cuatro causas distintas que pueden explicar un bajo resultado comercial y decir qué se observa en cada una; diferenciar «no generó» de «no trabajó»; recorrer el orden de diagnóstico —material, asignación, método y registro, y sólo al final la conducta— sabiendo qué evidencia pide cada paso; llenar una ficha con el dato observado, su fuente y su fecha; y elegir la decisión que corresponde a la causa encontrada sin saltarte a la más incómo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vendedor que no gener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NO hace: no diagnostica a una persona concreta, no dice si alguien debe seguir en el puesto y no sustituye la asesoría legal de un profesional cuando la decisión es laboral.]]></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usa referencias del sector: no hay promedios ni porcentajes de comparación con otros equipos. Las únicas cifras son las del caso ficticio y están marcadas como ta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vendedor que no gener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omete resultados: saber la causa no asegura una venta. Depende del mercado, del material que exista y de lo que la persona decida hacer con el diagnóstic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ide datos de tu negocio: el ejercicio se hace con un caso inventado. Cuando quieras aplicarlo, usa tus propios registros, no esta lec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resultado, esfuerzo y cau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ltado», «esfuerzo» y «causa» son tres palabras que en una conversación de equipo significan tres cosas distintas, y por eso la misma frase admite varias lecturas.]]></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es un número con fecha: ventas cerradas, cuentas nuevas abiertas o monto facturado en un periodo. El esfuerzo es conducta observable: cuántas visitas se hicieron, cuántas cotizaciones salieron, si hubo seguimiento. La causa es la explicación que une un hecho con un resulta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resultado, esfuerzo y cau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so que casi todos se saltan es el tercero. Esfuerzo grande con resultado chico no dice nada todavía: puede que la persona trabaje mucho en el lugar equivocado, puede que trabaje bien y no haya nada que vender, puede que las oportunidades se le caigan por un motivo que nadie ha revisad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cuarta palabra que ayuda: señal. Una señal es un dato que apunta a una causa sin probarla. «Cerró menos que el mes pasado» es un dato. «Cerró menos porque no se esfuerza» es una causa que nadie verificó. La diferencia entre señal y causa es la diferencia entre una hipótesis y un diagnóstic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resultado, esfuerzo y cau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la lección. Estas ocho palabras se usan igual en la ficha, en la conversación con el equipo y en la revisión del m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5]]></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524000"/>
                <a:gridCol w="3981450"/>
                <a:gridCol w="2609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alida con fecha: monto facturado, cuentas nuevas o ventas cerradas en el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el dato que dispara la revisión, nunca la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fuer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ucta observable: visitas, cotizaciones enviadas, seguimiento 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gistra por separado del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xplicación que une un hecho con un resultado y se puede poner a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que probarla contra evidencia, no supone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5]]></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524000"/>
                <a:gridCol w="3981450"/>
                <a:gridCol w="2609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dato que apunta a una causa sin comprob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scribe como hipótesis, con su fu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ato con su fuente y su fecha: quién lo dijo y dónde está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fuente no es evidencia, es ver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iodo de m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iempo definido de antemano en el que se observa y se regi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periodo definido no hay comparación po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5]]></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1524000"/>
                <a:gridCol w="3981450"/>
                <a:gridCol w="2609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ign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gla que decide a quién le toca cad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la segunda causa de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ugar donde vive el estado de cada oport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la tercera causa de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resultado, esfuerzo y cau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uatro causas producen el mismo síntoma y se distinguen por la evidencia que dejan. El orden importa: las tres primeras se resuelven sin hablar con la persona, y sólo la cuarta la coloca en el centro de la revisión.]]></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uatro-causas.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resultado, esfuerzo y cau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5]]></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generó» y «no trabajó» no son lo mism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bajo resultado es un dato; el bajo esfuerzo es una causa, y para afirmarla hacen falta tres cosas que no se negocian: un periodo definido de antemano, evidencia con fuente y fecha, y las otras causas ya revisadas. Sin eso, «no se esfuerza» es una conjetura con voz de empresa, y una conjetura así cuesta dinero: puede hacer que una persona buena se vaya o que el problema real siga ahí un mes má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causas, y por qué se confunden entre sí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usa 1 · No hay material para vender. El producto no existe en la medida o el color que piden, la fecha de entrega que prometes no se puede cumplir, el precio del catálogo no corresponde a lo que ese cliente compra o la promoción anunciada ya no aplica. Las oportunidades mueren por motivos que el vendedor no controla. Lo que se ve: la venta se cae después de la cotización y el motivo de la caída no tiene que ver con la perso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causas, y por qué se confunden entre sí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usa 2 · La cuenta está mal asignada. Las cuentas del portafolio no son las que compran lo que tú vendes, y las que sí lo compran llegan por otro lado o no llegan. Lo que se ve: casi ninguna cuenta del portafolio tiene la necesidad, y el negocio sí compra.]]></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usa 3 · No hay método ni registro. La persona trabaja, visita y cotiza, pero no deja rastro: no hay estado por oportunidad, no hay fecha de siguiente paso, y al cerrar el mes nadie sabe en qué etapa se cayó cada venta. Lo que se ve: el resultado se conoce sólo como número final y las oportunidades aparecen y desaparecen sin explica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causas, y por qué se confunden entre sí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usa 4 · Conducta o condiciones de trabajo. Ya se descartaron las tres anteriores y el resultado sigue abajo. Ahora sí es legítimo revisar la conducta —preparación, seguimiento, cumplimiento de lo acordado— y también las condiciones que castigan el esfuerzo. Lo que se ve: el mismo tipo de oportunidad se cierra con otra persona del equipo, y la diferencia no está en el material ni en el territori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causas, y por qué se confunden entre sí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se confunden porque todas producen el mismo síntoma: un número abajo. Por eso el orden importa. Y por eso la cuarta, la de la persona, es la última: es la única que no se resuelve arreglando algo que no sea la perso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causas, y por qué se confunden entre sí · Ejemplo resuelto (caso ficticio): la venta que se caía por el almacén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cas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para el ejercicio. Una PyME de equipo de oficina vende un modelo de grapadora en dos tamaños. Una de sus vendedoras lleva tres meses por debajo de la cuota. Todos concluyen lo mismo: «no trabaja». La cuota, el negocio y los datos del caso son inventad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causas, y por qué se confunden entre sí · Ejemplo resuelto (caso ficticio): la venta que se caía por el almacén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Qué se mid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o se escribe qué es el resultado: ventas cerradas del mes. No «cuánto trabaja» ni «cuántas visitas». Es un dato con fecha, y el primer mes de revisión queda escrito antes de empezar a investig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causas, y por qué se confunden entre sí · Ejemplo resuelto (caso ficticio): la venta que se caía por el almacén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evidencia que ya exist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visan las cotizaciones enviadas. De las que no cerraron, muchas dicen «no hay» o «no llega antes». Eso no es una opinión del jefe: es el motivo que el cliente mismo escribió en el ch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causas, y por qué se confunden entre sí · Ejemplo resuelto (caso ficticio): la venta que se caía por el almacén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causa que se sostien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usa 1: no hay material para vender. El modelo más pedido se agotó y la fecha de entrega prometida era la única que el almacén podía sostener. La vendedora vendía bien; lo que no existía era el produc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causas, y por qué se confunden entre sí · Ejemplo resuelto (caso ficticio): la venta que se caía por el almacén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Qué se decid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no es sobre la persona: es reponer el surtido y prometer sólo la fecha de entrega que el almacén puede cumplir. Si la cuota no cambia después de reponer, entonces sí hay que seguir con el diagnóstico, y sólo entonc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causas, y por qué se confunden entre sí · Ejemplo resuelto (caso ficticio): la venta que se caía por el almacén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no se hiz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abrió una conversación sobre la actitud, no se pidió más esfuerzo y no se suavizó la cuota para que el mes cerrara bonito. Esas tres cosas se hacen después de tener la causa, no an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cuatro causas, y por qué se confunden entre sí]]></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a PyME de refacciones, el vendedor cierra pocas ventas y todos repiten que «no se esfuerza». Al revisar las cotizaciones perdidas aparece que casi todas dicen «no hay esa medida» o «no llega en la fecha que me dijiste». ¿Qué causa corresponde y qué sigue?]]></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uarta: la persona no prepara las visitas. Se habla con ella y se fija un compromiso de esfuerzo.]]></a:t>
            </a:r>
          </a:p>
        </p:txBody>
      </p:sp>
      <p:sp>
        <p:nvSpPr>
          <p:cNvPr id="10" name=""/>
          <p:cNvSpPr txBox="1"/>
          <p:nvPr/>
        </p:nvSpPr>
        <p:spPr>
          <a:xfrm>
            <a:off x="666750" y="4000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rimera: no hay material para vender. Se revisa surtido y fechas de entrega antes de evaluar a la perso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tercera: no hay registro. Se instala una hoja de oportunidades y se revisa en un me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segunda: las cuentas están mal asignadas. Se redefine el portafolio del vendedo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lica a una PyME y qué n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stá pensada para un equipo pequeño: un dueño que vende, una o dos personas que atienden cuentas y quizá un auxiliar. En ese tamaño no cabe un CRM completo, y no hace falta: la ficha de diagnóstico son seis renglones y un mes de observa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lica a una PyME y qué n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plica a tres cosas. Primera: a equipos con rotación alta, donde el periodo de medición no se puede cumplir porque la persona se va antes de que termine; ahí el problema es de contratación y esta lección no lo resuelve. Segunda: a ventas donde el resultado depende de un factor que la empresa no controla, como una licitación: el diagnóstico de causa sirve, pero la decisión no. Tercera: a la decisión sobre el puesto de una persona, que es un asunto laboral con sus propias reglas y sus propios plaz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lica a una PyME y qué n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cuarta advertencia, la más importante: esta lección no sirve para confirmar una sospecha. Si ya decidiste que el problema es la persona y sólo estás buscando evidencia para decirlo, no estás diagnosticando: estás redactando una conclusión. El orden de las preguntas es lo que protege a las dos part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lica a una PyME y qué n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5]]></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erta: si la decisión termina siendo laboral, es otra vía]]></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agnosticar una causa comercial y decidir sobre el puesto de una persona son dos cosas distintas, con reglas distintas. En México, cambiar las condiciones de un puesto o terminar una relación de trabajo es un asunto laboral: hay procedimientos, plazos y documentos que aquí no se inventan. La vía correcta es que la revisión la haga quien corresponde dentro de la empresa y, cuando el caso lo requiera, un profesional del área. Esto no sustituye la asesoría legal de un profesiona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orden del diagnóstico: primero lo que no depende de la perso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diagnóstico se recorre como una escalera: cada peldaño se contesta con datos que ya existen o que se instalan en un mes. Se baja a la persona sólo después de que los tres primeros están descartados por escrito.]]></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orden-diagnostico.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orden del diagnóstico: primero lo que no depende de la perso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no es un capricho. Las dos primeras causas las resuelve la empresa sin hablar con la persona, y suelen ser las más baratas de arreglar: reponer un producto, ajustar una fecha o reacomodar un par de cuentas. La tercera requiere instalar un registro y esperar un periodo. La cuarta, en cambio, es la única que implica conversar sobre la conducta de alguien y, más adelante, tomar una decisión que le afect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orden del diagnóstico: primero lo que no depende de la perso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denadas así, las tres primeras preguntas se responden con datos que ya existen o que se instalan en un mes: qué se tenía en el almacén, qué cuentas tenía asignadas y qué se registró de cada oportunidad. La cuarta, la que tiene que ver con la persona, sólo se hace con un periodo de medición ya corrido y con las otras tres descartadas por escrito.]]></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talle que ahorra discusiones: en cada paso se anota también lo que no se encontró. «No hay registro, no existe» es un dato que cierra la tercera causa y te dice que hay que empezar por ahí.]]></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orden del diagnóstico: primero lo que no depende de la perso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cinco preguntas del diagnóstico en el orden en que conviene hacerla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ar si las cuentas asignadas son las que compran lo que vende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si hay un registro por oportunidad con etapa y fecha de siguiente pas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arar la conducta con la de un par, en un periodo de medición defini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ablar con la persona y escribir el acuerdo, sólo con las tres anteriores descartadas por escrit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eguntar si existe el material para cerrar: surtido, fecha de entrega cumplible y precio vigen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orden del diagnóstico: primero lo que no depende de la persona · Ejemplo resuelto (caso ficticio): cuando sí toca hablar con la persona · Paso 1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cas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para el ejercicio. Una empresa de servicios trabaja con dos personas vendedoras y un auxiliar. Una de ellas lleva dos trimestres por debajo de la cuota. La cuota, el negocio y los datos son inventado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orden del diagnóstico: primero lo que no depende de la persona · Ejemplo resuelto (caso ficticio): cuando sí toca hablar con la persona · Paso 2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Se descartan las otras tre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ficha quedan por escrito tres descartes: el material estaba disponible y la entrega se cumplió, el portafolio coincide con el tipo de cliente que compra, y el registro de oportunidades se llenó durante el periodo medido. Sin esos tres renglones, esta conversación no se sostien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orden del diagnóstico: primero lo que no depende de la persona · Ejemplo resuelto (caso ficticio): cuando sí toca hablar con la persona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comparación, no la impresi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mpara a las dos vendedoras con el mismo tipo de oportunidad en el mismo periodo. La diferencia no está en la cantidad de visitas sino en lo que pasa después: una convierte la visita en cotización con fecha y da seguimiento; la otra no deja fecha de siguiente paso. Eso es un dato, no una impres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orden del diagnóstico: primero lo que no depende de la persona · Ejemplo resuelto (caso ficticio): cuando sí toca hablar con la persona · Paso 4 de 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conversació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versación no empieza con «¿por qué no sales?» ni con un reproche. Empieza con el dato: «en estas oportunidades hubo visita con fecha y no hubo cotización; ¿qué te frena?». Se pregunta, se escucha y se anota lo que la persona dice. A veces la respuesta es algo que el negocio no había visto: la ruta asignada le hace cruzar la ciudad dos veces al dí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orden del diagnóstico: primero lo que no depende de la persona · Ejemplo resuelto (caso ficticio): cuando sí toca hablar con la persona · Paso 5 de 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acuerd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uerdo se escribe con tres cosas: qué se hará, con qué criterio se revisa y hasta qué fecha. Por ejemplo: fecha de siguiente paso en cada oportunidad antes de las seis de la tarde, revisión semanal de la lista, y un mes de medición con la misma carga de trabajo. El criterio es de conducta y de proceso, no de venta: no se escribe una cifra prometid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orden del diagnóstico: primero lo que no depende de la persona · Ejemplo resuelto (caso ficticio): cuando sí toca hablar con la persona · Paso 6 de 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decisión, si toc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 final del periodo el registro y el acuerdo se cumplieron y el resultado sigue igual, entonces la conversación es otra: la decisión sobre el puesto la toma la empresa con su propio proceso. Esta lección no dice qué hacer en ese caso; dice que la conversación llega hasta ahí con evidencia y no con una corazonada de la reunión del lun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orden del diagnóstico: primero lo que no depende de la persona · Ejemplo resuelto (caso ficticio): cuando sí toca hablar con la persona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 que sí se puede decir]]></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persona puede esperar de este proceso es lo mismo que la empresa: los datos a la vista, el criterio escrito y la misma revisión para todo el equipo. Y lo que la empresa puede esperar es que la causa se revise con el mismo rigor, sin importar de quién sea la cuent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de hablar con la persona: el registro míni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registro mínimo son cuatro datos y una regla. Con ellos se responde a la pregunta que casi siempre se salta: en qué etapa se cae la venta. Sin registro, el diagnóstico es una versió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egistro-minim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de hablar con la persona: el registro mínim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que la cuarta causa sea discutible hace falta un periodo de medición, y para tener periodo hace falta registro. El registro mínimo son cuatro datos y una regla: se anotan el mismo día en que ocurren.]]></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atro datos: una oportunidad nueva con su cuenta y su tipo; una visita con fecha; una cotización enviada; y un seguimiento con fecha de siguiente paso. Nada más. Con eso se responde a la pregunta que casi siempre se salta: ¿en qué etapa se cae la venta? Sin ese dato, cualquier explicación del mes es una histori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de hablar con la persona: el registro mínim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es la que cuesta: el mismo día. Un registro que se llena el viernes con lo que pasó en la semana es un reporte, y un reporte se adapta a la versión que conviene. La regla del mismo día no es un capricho de control: es lo que hace que el dato sirva para diagnosticar a un producto, a una cuenta o a una persona. Y en una PyME el costo son minutos, no hor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ntes de hablar con la persona: el registro mínim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vendedora lleva dos meses seguidos por debajo de la cuota, la causa es casi siempre la falta de esfuerzo, porque las otras causas ya se descartan sola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ntes de hablar con la persona: el registro mínim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Ya descartaste por escrito las tres primeras causas. Te toca hablar con la persona. ¿Con qué empiezas?]]></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el número: «llevas dos meses abajo de la cuota y necesito que subas».]]></a:t>
            </a:r>
          </a:p>
        </p:txBody>
      </p:sp>
      <p:sp>
        <p:nvSpPr>
          <p:cNvPr id="10" name=""/>
          <p:cNvSpPr txBox="1"/>
          <p:nvPr/>
        </p:nvSpPr>
        <p:spPr>
          <a:xfrm>
            <a:off x="666750" y="30099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 el registro: «en las oportunidades donde hubo fecha de siguiente paso hubo movimiento; donde no la hubo, no lo hubo. ¿Qué te fren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 el territorio: «te voy a cambiar de cuentas para que te quede más fácil».]]></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 la comparación: «tu compañero sí llega y tú n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labras que se confunden: esfuerzo, resultado, causa y culp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nunciado con la categoría que le corresponde. Fíjate en si hay un dato con fuente o sólo una interpretación.]]></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alió dos meses abajo de la cuot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isitó a todos los clientes de su list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motivo de la caída lo escribió el cliente: no había esa medid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adie revisó si las cuentas que atiende compran lo que vend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da día cruza la ciudad dos veces y vuelve sin tiempo para ninguna visita»]]></a:t>
            </a:r>
          </a:p>
        </p:txBody>
      </p:sp>
      <p:sp>
        <p:nvSpPr>
          <p:cNvPr id="8" name=""/>
          <p:cNvSpPr txBox="1"/>
          <p:nvPr/>
        </p:nvSpPr>
        <p:spPr>
          <a:xfrm>
            <a:off x="514350" y="1885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2162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fuerzo: conducta observable que se registra aparte]]></a:t>
            </a:r>
          </a:p>
        </p:txBody>
      </p:sp>
      <p:sp>
        <p:nvSpPr>
          <p:cNvPr id="10" name=""/>
          <p:cNvSpPr txBox="1"/>
          <p:nvPr/>
        </p:nvSpPr>
        <p:spPr>
          <a:xfrm>
            <a:off x="628650" y="2514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videncia: un dato con fuente y fecha]]></a:t>
            </a:r>
          </a:p>
        </p:txBody>
      </p:sp>
      <p:sp>
        <p:nvSpPr>
          <p:cNvPr id="11" name=""/>
          <p:cNvSpPr txBox="1"/>
          <p:nvPr/>
        </p:nvSpPr>
        <p:spPr>
          <a:xfrm>
            <a:off x="628650" y="2867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usa no descartada: una hipótesis, todavía no un diagnóstico]]></a:t>
            </a:r>
          </a:p>
        </p:txBody>
      </p:sp>
      <p:sp>
        <p:nvSpPr>
          <p:cNvPr id="12" name=""/>
          <p:cNvSpPr txBox="1"/>
          <p:nvPr/>
        </p:nvSpPr>
        <p:spPr>
          <a:xfrm>
            <a:off x="628650" y="3219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dición de trabajo: una causa que se confunde con la conducta]]></a:t>
            </a:r>
          </a:p>
        </p:txBody>
      </p:sp>
      <p:sp>
        <p:nvSpPr>
          <p:cNvPr id="13" name=""/>
          <p:cNvSpPr txBox="1"/>
          <p:nvPr/>
        </p:nvSpPr>
        <p:spPr>
          <a:xfrm>
            <a:off x="628650" y="3571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sultado: un dato con periodo, todavía sin explic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labras que se confunden: esfuerzo, resultado, causa y culp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señales según la causa a la que apuntan. Cuatro causas y dos señales en cada un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lta material para vende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enta mal asignad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lta de método o registro]]></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ducta o condiciones]]></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 había esa medida y la fecha prometida no se podía cumpli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s cuentas que le tocaron no compran lo que vendem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 sabe en qué etapa se le cayó la última vent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ruta asignada le hace cruzar la ciudad dos veces al dí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precio del catálogo no corresponde a lo que ese cliente compr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s cuentas que sí compran están asignadas a otra persona»]]></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No existe una lista de oportunidades con etapa y fecha»]]></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Dejó de contestar a la persona que sí estaba interesada»]]></a:t>
            </a:r>
          </a:p>
        </p:txBody>
      </p:sp>
      <p:sp>
        <p:nvSpPr>
          <p:cNvPr id="14" name=""/>
          <p:cNvSpPr txBox="1"/>
          <p:nvPr/>
        </p:nvSpPr>
        <p:spPr>
          <a:xfrm>
            <a:off x="514350" y="37528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labras que se confunden: esfuerzo, resultado, causa y culp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___ es el dato con su fuente y su fecha. Una ___ apunta a una causa sin probarla. Una ___ es la explicación que une un hecho con un resultado y se pone a prueba contra la evidencia. Y un ___ es el tiempo definido de antemano en el que se observa: sin él no hay comparación posibl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de diagnóstico: donde queda escri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icha ordena el análisis y deja por escrito por qué se descartó cada causa. Cada renglón lleva el dato observado, su fuente y la fecha; la última fila es la decisión, y se escribe después que la evidencia.]]></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icha-diagnostico.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de diagnóstico: donde queda escri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tiene seis renglones y sirve para dos cosas: ordenar el diagnóstico y dejar por escrito por qué se descartó cada causa. Los seis renglones son material, asignación, método y registro, conducta comparada, evidencia reunida y decisión.]]></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renglón lleva cuatro datos: el indicador que se revisó, lo que se observó, de dónde salió el dato y la fecha. La columna «de dónde salió» es la que evita el diagnóstico de memoria, y la fecha es la que permite rehacer el análisis al mes siguiente con los mismos criterio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de diagnóstico: donde queda escri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no dice si la persona es buena o mala. Dice qué falta, quién lo puede resolver y qué queda pendiente. Cuando alguien del equipo la lee, la discusión deja de ser «yo creo que» y pasa a ser «esto dice y esto n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ficha de diagnóstico: donde queda escrit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jefe de ventas escribió este memo después de la revisión de mes. Marca las afirmaciones que no se sostienen con lo que enseña esta lección.]]></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 el mes fue malo, el culpable es el vendedor que menos vendió.»]]></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y que instalar el registro mínimo antes de hablar con nadie, porque sin registro no hay evidencia.»]]></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cuenta mal asignada se resuelve en la ruta siguiente: el territorio y las regl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el material y el territorio están bien, entonces es la persona, y se le avisa que va a salir.»]]></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tes de concluir revisamos material, asignación y método; sólo después de eso miramos la conduc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ficha de diagnóstico: donde queda escrito]]></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el caso ficticio de la grapadora y llena su ficha de diagnóstico en una sola hoja: los seis renglones, cada uno con lo observado, su fuente y la fecha. Después escribe la decisión que corresponde a la causa que quedó. Y si en tu ficha la causa que sobrevive fuera la cuarta, redacta en dos líneas el acuerdo que escribirías con la persona, con criterio y con fecha de revisión. No uses datos de tu negocio: el ejercicio es con el caso inventad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5]]></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 renglón queda vacío, escribe «pendiente» y la fecha en que lo vas a conseguir. Un renglón en blanco es una decisión que no se ha tomad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de diagnóstico: donde queda escrito · Memoria: palabra y definición cor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5]]></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495550"/>
                <a:gridCol w="5619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úmero con fecha: ventas cerradas, cuentas nuevas o monto factu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fuer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nducta observable: visitas, cotizaciones enviadas y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xplicación que se pone a prueba contra la 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ato que apunta a una causa sin prob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de diagnóstico: donde queda escrito · Memoria: palabra y definición cor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5]]></a:t>
            </a:r>
          </a:p>
        </p:txBody>
      </p:sp>
      <p:graphicFrame>
        <p:nvGraphicFramePr>
          <p:cNvPr id="7" name="" descr=""/>
          <p:cNvGraphicFramePr>
            <a:graphicFrameLocks noGrp="1"/>
          </p:cNvGraphicFramePr>
          <p:nvPr/>
        </p:nvGraphicFramePr>
        <p:xfrm>
          <a:off x="514350" y="1257300"/>
          <a:ext cx="8115300" cy="2419350"/>
        </p:xfrm>
        <a:graphic>
          <a:graphicData uri="http://schemas.openxmlformats.org/drawingml/2006/table">
            <a:tbl>
              <a:tblPr firstRow="1" bandRow="1"/>
              <a:tblGrid>
                <a:gridCol w="2495550"/>
                <a:gridCol w="5619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ato con su fuente y su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iodo de m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iempo definido de antemano para observar y com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ign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gla que decide a quién le toca cad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ugar donde vive el estado de cada oport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diagnóstico: donde queda escrito · Memoria: palabra y definición cort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eq-r03-oa01"/>
              </a:rPr>
              <a:t><![CDATA[Abrir el juego en el O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diagnóstico: donde queda escrito · Tarjetas de repaso rápido · Tarjeta 1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esfuerzo no explica por sí solo un bajo resultad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diagnóstico: donde queda escrito · Tarjetas de repaso rápido · Tarjeta 1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 esfuerzo grande con un resultado chico puede venir de que no hay material, de que el portafolio no compra o de que no hay registro donde ver en qué etapa se cae la vent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diagnóstico: donde queda escrito · Tarjetas de repaso rápido · Tarjeta 2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uatro causas, en el orden en que se revisa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diagnóstico: donde queda escrito · Tarjetas de repaso rápido · Tarjeta 2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aterial para vender, asignación de cuentas, método y registro, y al final la conducta y las condiciones de trabaj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diagnóstico: donde queda escrito · Tarjetas de repaso rápido · Tarjeta 3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 hace el primer paso del diagnóstic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diagnóstico: donde queda escrito · Tarjetas de repaso rápido · Tarjeta 3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xiste lo que necesita para cerrar: surtido, fecha de entrega cumplible y precio vigent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diagnóstico: donde queda escrito · Tarjetas de repaso rápido · Tarjeta 4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ecesitas para que la cuarta causa sea discutibl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diagnóstico: donde queda escrito · Tarjetas de repaso rápido · Tarjeta 4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eriodo de medición definido de antemano, un registro del mismo día y las otras tres causas descartadas por escrit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diagnóstico: donde queda escrito · Tarjetas de repaso rápido · Tarjeta 5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puede hacer esta lecció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diagnóstico: donde queda escrito · Tarjetas de repaso rápido · Tarjeta 5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diagnostica a una persona concreta, no decide si alguien debe continuar en el puesto y no sustituye la asesoría legal de un profesional en un asunto laboral.]]></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diagnóstico: donde queda escrito · Tarjetas de repaso rápido · Tarjeta 6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escribe en cada renglón de la fich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diagnóstico: donde queda escrito · Tarjetas de repaso rápido · Tarjeta 6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indicador revisado, lo observado, la fuente del dato y la fecha. La columna de la fuente es la que evita el diagnóstico de memori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diagnóstico: donde queda escrito · Tarjetas de repaso rápido · Tarjeta 7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ambia cuando una causa se descart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diagnóstico: donde queda escrito · Tarjetas de repaso rápido · Tarjeta 7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anota el descarte y se pasa a la siguiente. Descartar una causa abre la conversación con la persona; no la cierra ni la decid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ausa]]></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onversacion]]></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separas las cuatro causas, recorres el diagnóstico en orden y sabes que la persona entra al final, con evidencia y con un periodo medido. Siguiente paso de la ruta: a quién le toca cada cuenta y con qué reglas se traspas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5]]></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s cuatro causas y al primer ejemplo resuelto. Casi siempre el fallo está en saltar directo a la causa de la persona: sin material, asignación y registro revisados por escrito, ese paso no tiene bas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s las cuatro causas de un bajo resultado y dices qué se observa en cada una, sin confundir una señal con una caus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ferencias «no generó» de «no trabajó» y explicas por qué la primera frase no admite conclusión sin periodo, evidencia y fech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rres el orden del diagnóstico y dejas por escrito el descarte de cada causa que no aplic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es qué evidencia pide cada paso: material, portafolio, registro y comparación en un periodo medido.]]></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s la ficha de diagnóstico con indicador, dato observado, fuente y fech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s la decisión que corresponde a la causa y sabes cuándo el asunto deja de ser comercial y se vuelve laboral.]]></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firma esta lección y dónde se puede verificar. Ámbito: México. Vigencia revisada 2026-10.]]></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5]]></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219325"/>
                <a:gridCol w="3752850"/>
                <a:gridCol w="2143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una causa se descarta con evidencia y no con impr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alidad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el método de esta lección no depende de la fu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os problemas se revisan por familias de causas antes de actu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grama de Ishikawa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rramienta de análisis; las cuatro familias son de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5]]></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219325"/>
                <a:gridCol w="3752850"/>
                <a:gridCol w="2143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 territorio de ventas y quién lo defi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rritorio de ventas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las reglas de asignación las define cada empr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5]]></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219325"/>
                <a:gridCol w="3752850"/>
                <a:gridCol w="2143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 directorio de unidades comerciales y qué información 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torio Estadístico de Unidades Empresariales, INEGI (inegi.org.mx/programas/denu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xto del territorio; no es el registro de tu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cuotas, los nombres y los número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5]]></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219325"/>
                <a:gridCol w="3752850"/>
                <a:gridCol w="2143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puede decir de un bajo resultado de un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ía correcta es el proceso interno de la empresa y, cuando el caso lo requiera, la revisión de un profesional del á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o no sustituye la asesoría legal de u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Causalidad"/>
              </a:rPr>
              <a:t><![CDATA[Causalidad: por qué ver dos cosas junta no basta]]></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Éntralo y revisa la diferencia entre correlación y causa: es el mismo cuidado que pide esta lección antes de atribuir un resultado a una persona.]]></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inegi.org.mx/programas/denuve/"/>
              </a:rPr>
              <a:t><![CDATA[Directorio Estadístico de Unidades Empresariales del INEGI]]></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ver qué tipo de negocios hay en una zona antes de concluir que un vendedor no genera en ese territorio.]]></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3-oa01"/>
              </a:rPr>
              <a:t><![CDATA[El vendedor que no gene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9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El vendedor que no genera»: «El territorio y las reglas», la ruta siguiente del curso «Quién vende y quién cuida la cuenta». Lo que queda aquí —las cuatro causas y el orden en que se revisan— también decide a quién le toca cada cuenta; sólo que el territorio no se define por intuición sino por reglas: quién atiende qué, con qué criterio se traspasa una cuenta y qué se escribe cuando se traspasa. Esta lección te dejó el criterio y el instrumento de medición; la siguiente los lleva a la asignación: el mapa de cuentas, la regla de traspaso y el criterio con el que se define el territori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2026-10-25T05:00:55Z</dcterms:created>
  <dcterms:modified xsi:type="dcterms:W3CDTF">2026-10-25T05:00:55Z</dcterms:modified>
  <dc:title>El vendedor que no genera</dc:title>
  <dc:description>Presentación editable del OA «El vendedor que no genera». Enlace: https://marketing.lumbre.lat/object/mkt-eq-r03-oa01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