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rritorio y las reglas»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rritorio y las reglas»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rritorio y las reglas»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rritorio y las reglas»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rritorio y las reglas»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erritorio y las reglas»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territorio se define con ellas»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territorio se define con ellas»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4-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territorio se define con ella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uatro criterios y cuál de ellos manda»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uatro criterios y cuál de ellos manda»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scribir el territorio de la Refaccionari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problema,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faccionaria Sierra (nombre ficticio) vende refacciones a talleres, flotillas y tiendas de tres zonas del municipio. Tiene tres vendedores y hay cuentas que se atienden de más cada mes, mientras una flotilla grande no recibe visita. Cuando el jefe comercial pregunta por qué, nadie contesta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scribir el territorio de la Refaccionari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criterio que va a ma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Zona. El equipo visita en ruta y el traslado es lo que más cuesta; además, casi todas las cuentas se concentran en la zona centro. La razón queda escrita, no supuesta: «manda la zona porque el tiempo de traslado es el costo más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scribir el territorio de la Refaccionari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os desempates,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o zona. Si dos personas empatan en zona, gana el giro que la persona lleva más tiempo. Si también empatan en giro, gana quien tenga menos carga de visitas abiertas ese mes, y ese último desempate lo elige el jefe comercial y lo anot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scribir el territorio de la Refaccionari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regla,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cuenta nueva se asigna a quien tenga la zona donde está el cliente; si hay empate, al que lleva más tiempo ese giro; si hay empate doble, lo decide el jefe comercial y queda anotado.» Con esa frase, la asignación deja de depender de quién hable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scribir el territorio de la Refaccionari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fila por cuenta: nombre de la cuenta, giro, zona, quién la atiende, desde cuándo y qué quedó pendiente abierto. La hoja lleva una regla de paso: toda cuenta nueva entra antes de que termin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scribir el territorio de la Refaccionaria S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este ejemplo NO de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zona sea el criterio correcto para cualquier negocio. En un equipo que vende por catálogo en todo el país, la zona no sirve y el giro sí. El método es el mismo; el criterio se decide con tus datos, no con los del ejemp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criterio principal, un orden de desempate y una regla para el caso en que ningún criteri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signación es una regla, no un reparto de carga ni un problema de rutas. La meta se traduce después, en la cuota de cada persona; el mapa de rutas viene después de saber de quién es cada cuenta. Lo que hace falta antes de asignar son tres cosas: un criterio principal, el orden en que se aplican los desempates y la regla para el caso en que ningún criterio resuelve. Sin eso, la cuenta se la lleva quien la vio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elementos del método: criterio principal, orden de desempate y regla de ex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4-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4-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qué aplica a una PyME y qué no»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qué aplica a una PyME y qué no»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rritorio ordena a quién se atiende, pero no borra la relación. Una cuenta puede tener contactos en varias zonas, y lo que se traspasa es la cuenta, no el cliente: la persona que ya conoce la cuenta sigue siendo responsable de ella hasta que se defina y se registre el cambio. Lo que sí manda la zona es a quién se asignan las cuentas nuevas de esa zona. Si tu regla no distingue las dos cosas, cada sucursal nueva se convierte en un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la lección: el territorio decide asignaciones; el traspaso de una cuenta se define y se registr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4-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alguien sale del equipo, sus cuentas se reasignan por zona a quien tenga esa zona, y quien recibe la cuenta recibe antes el resumen escrito con los pendientes abier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buena regla de traspaso tiene tres cosas: qué pasa (se reasignan con el criterio ya escrito), quién decide (quien tiene la zona, sin negociación) y qué se documenta (el resumen con los pendientes antes de la primera visita). La primera opción no dice cómo se decide; la tercera delega el criterio a la oportunidad; la cuarta deja al cliente sin responsable hasta que prot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requisitos de una regla de traspaso: cambio definido, responsable único y registro prev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4-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4-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raspaso: la regla que decide cuándo una cuenta cambia de manos»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raspaso: la regla que decide cuándo una cuenta cambia de manos»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jefe comercial avisa a quien sale y a quien entra que hay un traspaso → Quien entrega escribe el resumen de cada cuenta: giro, zona, pendientes y promesa hecha → Las cuentas se reasignan con la misma regla del territorio, por zona y desempate → Una llamada corta presenta al cliente al nuevo responsable → La hoja de territorio y la bitácora de traspasos se actualizan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viso va primero porque define el calendario: mientras nadie sabe que hay traspaso, todos suponen que las cuentas siguen donde estaban. El resumen lo entrega quien conoce la cuenta, antes de reasignar, para que la persona que recibe pueda usar ese material en su primera visita. La reasignación usa las reglas que ya están escritas, no una negociación. La presentación al cliente y el registro cierran el circuito: el cliente sabe a quién escribir y la hoja dice lo mismo que dijo 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pasos del traspaso: aviso, resumen, reasignación, presentación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4-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rdenar la secuencia»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Ana se va y deja catorc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 que h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a atendía catorce cuentas (dato del ejercicio): nueve talleres de la zona poniente, tres flotillas de la zona centro y dos tiendas del sur. Dos de las flotillas tenían visita agendada para esa semana y una de las tiendas tenía una cotización enviada si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Ana se va y deja catorc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jefe comercial lo dice por escrito al equipo: Ana deja la empresa el viernes y sus cuentas se reasignan el lunes. Sin ese aviso, el lunes todos suponen que las cuentas de Ana siguen siendo de 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Ana se va y deja catorc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El res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a deja una hoja por cuenta: giro, zona, quién es el contacto, qué se cotizó y qué quedó pendiente. En la hoja de la tienda con la cotización abierta escribe también qué se ofreció y por qué no se ha vuelto a cont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Ana se va y deja catorc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reasig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plican las reglas del territorio, no una negociación: los nueve talleres del poniente pasan a Beto, las tres flotillas del centro a Carla y las dos tiendas del sur a Beto, con anotado por qué quedaron donde quedaron. Nadie decide «a quién le convien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Ana se va y deja catorc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a 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unes, quien recibe la cuenta llama al cliente, se presenta y no ofrece nada nuevo: sólo explica que a partir de ese día esa persona es su interlocutor. Si hay un pendiente abierto, lo me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Ana se va y deja catorc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El registro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de territorio queda actualizada con la fecha del cambio y la bitácora registra quién salió, quién entró y qué cuentas se movieron. Al mes, el jefe comercial revisa si algún traspaso se repitió: si se repitió, la regla estaba mal escrita, no 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cuenta de la flotilla la atienden Beto y Ana, porque los dos la han vis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territorio con cartera: el territorio es la regla y la cartera es el resultado de aplicarla; si se confunden, cambiar de zona no cambia nada. La segunda normaliza la duplicidad, que es exactamente el daño que el territorio escrito evita. La tercera pone la responsabilidad en el cliente, que no es quien tiene que resolver el vacío de tu equipo. La cuarta contradice la regla de traspaso: las cuentas existentes sí se mueven cuando alguien sale, y ese movimiento es lo que se documenta. La quinta sí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trabajadas en la lección: territorio distinto de cartera, una cuenta un solo dueño, ninguna cuenta sin dueño y reasignación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4-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raspaso: la regla que decide cuándo una cuenta cambia de mano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a lleva los talleres del poniente y las dos tiendas del sur → Car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da cuenta de flotilla en la zona centro es de Carla» →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pide una cotización y los dos vendedores le contestan → Dup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ersona que atendía la cuenta se va y nadie avisó → Cuenta huérf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mbio de dueño de una cuenta con resumen y pendientes anotados →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onceptos del glosario: territorio, cartera, duplicidad, cuenta huérfana y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4-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criterio principal es la zona; si hay empate, manda el giro» → Regla de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da cuenta nueva entra a la hoja antes de que termine la semana» → Regla de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ien sale deja el resumen de sus cuentas antes del lunes» → Regla de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jefe comercial anota los casos en que nadie sabe a quién asignar» → Regla de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cuenta la ve quien pasa por ahí, así que la atiende» → Manejo sin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 nadie la ha visitado, se queda en la lista hasta que alguien se acuerde» → Manejo sin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traspaso se avisa en el chat del equipo» → Manejo sin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ada quien guarda sus cuentas en su propia agenda» → Manejo sin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erencia entre una regla escrita y el manejo por costumbre: criterio, registro, resumen y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4-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signación · desempates ·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signación decide de quién es cada cuenta y se aplica en dos tiempos: criterio principal y desempates. El traspaso es el movimiento de una cuenta que ya existe, con las mismas reglas y con registro. Nombrar las tres cosas permite decir «esto es un desempate que no está escrito», que es el lenguaje con el que se trabaj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de la lección: asignación con desempates y traspaso docu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4-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4-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hoja de territorio y la bitácora de traspasos» (2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hoja de territorio y la bitácora de traspasos» (3 de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el territorio de tu equipo en una sola hoja. Primero, una frase con el criterio principal y el desempate. Después, una tabla con una fila por cuenta y las columnas: cuenta, giro, zona, quién la atiende, desde cuándo y pendiente abierto. Termina con la regla de traspaso en tres puntos: quién decide, qué se documenta y qué le pasa al cliente durante el cambio. Si trabajas solo, la hoja y la bitácora siguen valiendo: son tu red de seguridad cuando sales a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hoja de territorio y la bitácora de traspasos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hoja de territorio y la bitácora de traspasos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hoja de territorio y la bitácora de traspasos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territorio y car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erritorio es la regla que dice de quién es cada cuenta; la cartera es el resultado de aplicar esa regla. Si confundes las dos, cambiar de zona no cambi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os cuatro criterios no se usan todos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n orden escrito la cuenta se la lleva quien la vio primero. Se usa un criterio principal y dos como desempate, y el orden queda e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el tamaño de cuenta como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rdena el tiempo que das: una cuenta grande y una pequeña no reciben la misma visita. Se rompe si el tamaño se mide con una cifra que se mueve o con 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ompe la r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pierdes la continuidad: el cliente cambia de interlocutor sin aviso. Sirve para que todo el equipo conozca a todos los clientes, no para sustituir al criterio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tiene una regla de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cambia y con qué criterio, quién decide, y qué se documenta antes de la primera visita: contexto, pendientes y la promesa hech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gana un equipo pequeño con una hoja de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s cuentas que ya tiene no se pierdan cuando alguien falta, y que nadie atienda dos veces al mismo cliente por accidente. No sustituye a un sistema de gestión: lo or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4-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5087" r:id="rId1"/>
    <p:sldLayoutId id="2481905088" r:id="rId2"/>
    <p:sldLayoutId id="2481905089" r:id="rId3"/>
    <p:sldLayoutId id="248190509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945a630b3c9a05a8e3f4b381d923595f4ddd05baf8182391.jpg"/>
  <Relationship Id="rId3" Type="http://schemas.openxmlformats.org/officeDocument/2006/relationships/hyperlink" Target="https://marketing.lumbre.lat/object/mkt-eq-r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hyperlink" Target="https://marketing.lumbre.lat/object/mkt-eq-r04-oa01" TargetMode="External"/>
  <Relationship Id="rId4" Type="http://schemas.openxmlformats.org/officeDocument/2006/relationships/hyperlink" Target="https://marketing.lumbre.lat/object/mkt-eq-r04-oa01"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hyperlink" Target="https://marketing.lumbre.lat/object/mkt-eq-r04-oa01" TargetMode="External"/>
  <Relationship Id="rId4" Type="http://schemas.openxmlformats.org/officeDocument/2006/relationships/hyperlink" Target="https://marketing.lumbre.lat/object/mkt-eq-r04-oa01"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hyperlink" Target="https://marketing.lumbre.lat/object/mkt-eq-r04-oa01" TargetMode="External"/>
  <Relationship Id="rId4" Type="http://schemas.openxmlformats.org/officeDocument/2006/relationships/hyperlink" Target="https://marketing.lumbre.lat/object/mkt-eq-r04-oa01"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hyperlink" Target="https://marketing.lumbre.lat/object/mkt-eq-r04-oa01" TargetMode="External"/>
  <Relationship Id="rId4" Type="http://schemas.openxmlformats.org/officeDocument/2006/relationships/hyperlink" Target="https://marketing.lumbre.lat/object/mkt-eq-r04-oa01" TargetMode="External"/>
  <Relationship Id="rId5"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hyperlink" Target="https://marketing.lumbre.lat/object/mkt-eq-r04-oa01" TargetMode="External"/>
  <Relationship Id="rId4"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hyperlink" Target="https://www.inegi.org.mx/app/denue/" TargetMode="External"/>
  <Relationship Id="rId4" Type="http://schemas.openxmlformats.org/officeDocument/2006/relationships/hyperlink" Target="https://es.wikipedia.org/wiki/Demarcaciones_territoriales_de_la_Ciudad_de_M%C3%A9xico" TargetMode="External"/>
  <Relationship Id="rId5" Type="http://schemas.openxmlformats.org/officeDocument/2006/relationships/hyperlink" Target="https://www.dof.gob.mx/" TargetMode="Externa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4-oa01" TargetMode="External"/>
  <Relationship Id="rId3"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rrito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l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eq-r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el territorio de tu equipo comercial: qué cuentas atiende cada persona, con qué criterios se asignan (zona, giro, tamaño de cuenta o rotación) y con qué reglas explícitas se traspasa una cuenta, dejando una hoja de territorio y una bitácora de traspasos que puedas aplicar el mismo dí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ruta de «Equipos comerciales y números». Enseña a escribir el territorio de un equipo comercial pequeño: los cuatro criterios de asignación, el orden de desempate, las reglas de traspaso con aviso, resumen y registro, y los dos papeles que lo sostienen: la hoja de territorio y la bitácora. Incluye dos casos resueltos con una refaccionaria ficticia, ocho actividades evaluad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erritorio comercial · asignación de cuentas · reglas de traspaso · rotación de cartera · hoja de territorio · equipo comercial · Py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y las regla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nueve de la mañana y tus tres vendedores están en la misma calle. Uno vio un letrero de «refacciones», otro vio una flotilla y el tercero vio un local que, según el chat, «ya está en la cartera de nadie». A fin de mes te enteras de que dos llamaron al mismo taller y que una flotilla de ocho sucursales quedó sin visita, porque la persona que la atendía se fue de la empresa y el traspaso nunca se formaliz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y las regla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problema de esfuerzo ni de carácter: es que el territorio no está escrito. En una PyME el territorio casi siempre vive en la cabeza del jefe comercial y en la memoria de quien lleva más tiempo. Cuando eso falla, el costo no aparece en el resultado del mes: aparece en el cliente al que no le llamaron, en la visita duplicada y en la cuenta que se quedó dormida sin que nadie lo no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y las regla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método para que el territorio esté escrito: qué se asigna, con qué criterio, en qué orden y con qué reglas se traspasa una cuenta. Es una lección de método, no de resultados: un territorio bien escrito no te garantiza más ventas, pero sí deja de perder las que ya tie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y las regla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finir el territorio de tu equipo comercial por escrito, en cuatro pasos: (1) elegir el criterio de asignación que va a mandar en tu negocio —zona, giro, tamaño de cuenta o rotación— y redactarlo como regla; (2) escribir el orden de prioridad de los criterios y su desempate, para que dos personas no reclamen la misma cuenta; (3) redactar las reglas de traspaso: qué se traspasa, quién 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y las regla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3]]></a:t>
            </a:r>
          </a:p>
        </p:txBody>
      </p:sp>
      <p:sp>
        <p:nvSpPr>
          <p:cNvPr id="7" name="" descr=""/>
          <p:cNvSpPr/>
          <p:nvPr/>
        </p:nvSpPr>
        <p:spPr>
          <a:xfrm>
            <a:off x="514350" y="1219200"/>
            <a:ext cx="8115300" cy="19621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iza, qué se documenta y qué le pasa al cliente mientras dura el cambio; y (4) dejar una hoja de territorio y una bitácora de traspasos que puedas aplicar el mismo día, aunque seas el único vendedor.]]></a:t>
            </a:r>
          </a:p>
        </p:txBody>
      </p:sp>
      <p:sp>
        <p:nvSpPr>
          <p:cNvPr id="10" name=""/>
          <p:cNvSpPr txBox="1"/>
          <p:nvPr/>
        </p:nvSpPr>
        <p:spPr>
          <a:xfrm>
            <a:off x="685800" y="24765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vas a poder distinguir cuatro palabras que se usan como si fueran la misma: territorio, cartera, segmentación y cuenta.]]></a:t>
            </a:r>
          </a:p>
        </p:txBody>
      </p:sp>
      <p:sp>
        <p:nvSpPr>
          <p:cNvPr id="11" name=""/>
          <p:cNvSpPr txBox="1"/>
          <p:nvPr/>
        </p:nvSpPr>
        <p:spPr>
          <a:xfrm>
            <a:off x="514350" y="31813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1813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regla de asignación de tu equipo en una sola frase, con su criterio principal y su desempate.]]></a:t>
            </a:r>
          </a:p>
        </p:txBody>
      </p:sp>
      <p:sp>
        <p:nvSpPr>
          <p:cNvPr id="13" name=""/>
          <p:cNvSpPr txBox="1"/>
          <p:nvPr/>
        </p:nvSpPr>
        <p:spPr>
          <a:xfrm>
            <a:off x="514350" y="3905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905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s una hoja de territorio con una fila por cuenta y decides qué columnas de verdad us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y las regla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un traspaso de cuenta paso a paso, sin dejar cuentas sin dueño ni clientes sin saber a quién escribi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s los tres roces típicos en una conversación de equipo: la cuenta duplicada, la cuenta sin dueño y la cuenta traspasada sin avis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erritorio y las regla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hace: no te dice qué criterio es el correcto para tu negocio, no fija cuotas y no promete que un territorio escrito aumente tus ventas. Los cuatro criterios y el método son las herramientas; la elección y los números son tuy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erritorio se define con ell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labras se usan como si fueran la misma y cada una describe algo distinto.]]></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ritorio es el espacio que atiendes: una zona, un giro, un tipo de cliente, un tramo de cuentas o la combinación de varios. Cartera es el conjunto de cuentas que carga una persona. Segmentación es el acto de dividir el mercado en grupos parecidos entre sí. Cuenta es la unidad concreta de negocio con la que tratas: un taller, una flotilla, una tien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erritorio se define con ell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territorio con cartera es la causa más común de los roces internos. Si el territorio es el mapa y la cartera es lo que carga cada quien, puedes cambiar el mapa sin mover las carteras: el territorio deja de existir y nadie se da cuenta. Confundir cuenta con cliente también falla: el cliente es quien compra; la cuenta es la relación que llevas tú, que puede tener más de un contacto, más de una sucursal y más de un ciclo de comp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erritorio se define con ell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importa en un caso concreto: cuando una persona se va, lo que hay que traspasar no es el cliente, es la cuenta. El cliente sigue siendo el mismo; lo que cambia es de quién es la rel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erritorio se define con e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arranque. Cada término reaparece en las lecciones siguientes de la un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3114675"/>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tu equ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pacio y la regla que defines para at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talleres del poniente son de Ana»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junto de cuentas que carga un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 carga catorce cuentas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vidir el mercado en grupos parecidos entre 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por giro: talleres, flotillas y tien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unidad de negocio con la que tra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ller Norte (ficticio), con dos sucurs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3114675"/>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tu equ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asig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gla que decide de quién es un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o zona, luego giro, luego tam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tras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ondiciones que un traspaso debe cump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resumen, pendientes y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tir cuentas por turnos y no por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trimestre rota un bloque de cu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pli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der la misma cuenta dos personas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 y Beto visitaron el mismo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3]]></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781175"/>
                <a:gridCol w="3114675"/>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tu equ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huérf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uenta sin dueño en la hoja de ter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lotilla que quedó sin dueño en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erritorio se define con e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criterios no compiten: cada uno resuelve una pregunta distinta. La elección depende de cómo vendes y de cómo se mueve tu gente, no de lo que suene más profesional en una jun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riterios-asigna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erritorio se define con ell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3]]></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tomar la cartera por el territori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territorio es «las cuentas que tiene Ana», cambiar de zona no es cambiar nada: es cambiar de nombre. Un territorio se escribe como una regla que se puede aplicar a una cuenta que todavía no existe: «toda cuenta del giro de flotillas en la zona centro es de Carla».]]></a:t>
            </a:r>
          </a:p>
        </p:txBody>
      </p:sp>
      <p:sp>
        <p:nvSpPr>
          <p:cNvPr id="11" name=""/>
          <p:cNvSpPr txBox="1"/>
          <p:nvPr/>
        </p:nvSpPr>
        <p:spPr>
          <a:xfrm>
            <a:off x="685800" y="31908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rtera es el resultado de aplicar esa regla; el territorio es la regla. Por eso, cuando llega una cuenta nueva o se va una persona, el territorio no cambia: se aplica lo que ya estaba escri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territorio se define con ell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3]]></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por eso un territorio escrito se puede revisar con una pregunta incómoda: ¿esta regla seguiría sirviendo si nadie supiera quién es el jefe comercial? Si la respuesta es que no, todavía no tienes un territorio: tienes un reparto de favor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criterios y cuál de ellos man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formas de dividir el trabajo comercial, y ninguna es la mejor en abstracto: mandan según tu negocio.]]></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 por dónde está el cliente (colonia, municipio, ruta). Funciona cuando vendes en ruta y el tiempo de traslado es el costo principal. Se rompe cuando el cliente tiene varias sucursales en zonas distintas, o cuando tu zona es tan grande que dos personas se pis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criterios y cuál de ellos man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iro: qué tipo de negocio es (taller, flotilla, tienda). Funciona cuando lo que vendes exige un discurso distinto: un taller compra por kilometraje y una flotilla por plazo de entrega. Se rompe cuando una misma cuenta compra dos cosas y hay que decidir qué giro mand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año de cuenta: qué tan grande es para tu negocio. Funciona cuando hay cuentas que consumen casi todo tu tiempo y cuentas que no justifican una visita. Se rompe si el tamaño lo mides con una cifra que se mueve o con el ruido de la última comp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criterios y cuál de ellos man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tación: a quién le toca según el turno y no según el territorio. Funciona cuando quieres que todo el equipo conozca a todos los clientes, o cuando la zona es tan grande que nadie puede dominarla. Se rompe la continuidad: el cliente cambia de interlocutor sin que nadie lo avise.]]></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de los equipos usa un criterio principal y dos como desempate. Usar los cuatro a la vez, sin orden escrito, es la forma más común de no tener territor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uatro criterios y cuál de ellos manda · Ejemplo resuelto (caso ficticio): escribir el territorio de la Refaccionaria Sierr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problema, en una fras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accionaria Sierra (nombre ficticio) vende refacciones a talleres, flotillas y tiendas de tres zonas del municipio. Tiene tres vendedores y hay cuentas que se atienden de más cada mes, mientras una flotilla grande no recibe visita. Cuando el jefe comercial pregunta por qué, nadie contesta igu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uatro criterios y cuál de ellos manda · Ejemplo resuelto (caso ficticio): escribir el territorio de la Refaccionaria Sierr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criterio que va a mand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 El equipo visita en ruta y el traslado es lo que más cuesta; además, casi todas las cuentas se concentran en la zona centro. La razón queda escrita, no supuesta: «manda la zona porque el tiempo de traslado es el costo más al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uatro criterios y cuál de ellos manda · Ejemplo resuelto (caso ficticio): escribir el territorio de la Refaccionaria Sierr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s desempates, en orde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zona. Si dos personas empatan en zona, gana el giro que la persona lleva más tiempo. Si también empatan en giro, gana quien tenga menos carga de visitas abiertas ese mes, y ese último desempate lo elige el jefe comercial y lo anota el mismo dí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uatro criterios y cuál de ellos manda · Ejemplo resuelto (caso ficticio): escribir el territorio de la Refaccionaria Sierr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regla, en una fras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uenta nueva se asigna a quien tenga la zona donde está el cliente; si hay empate, al que lleva más tiempo ese giro; si hay empate doble, lo decide el jefe comercial y queda anotado.» Con esa frase, la asignación deja de depender de quién hable primer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uatro criterios y cuál de ellos manda · Ejemplo resuelto (caso ficticio): escribir el territorio de la Refaccionaria Sierr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hoj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la por cuenta: nombre de la cuenta, giro, zona, quién la atiende, desde cuándo y qué quedó pendiente abierto. La hoja lleva una regla de paso: toda cuenta nueva entra antes de que termine la sem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uatro criterios y cuál de ellos manda · Ejemplo resuelto (caso ficticio): escribir el territorio de la Refaccionaria Sierr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este ejemplo NO demuest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zona sea el criterio correcto para cualquier negocio. En un equipo que vende por catálogo en todo el país, la zona no sirve y el giro sí. El método es el mismo; el criterio se decide con tus datos, no con los del ejemp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cuatro criterios y cuál de ellos mand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Refaccionaria Sierra (ficticia) el jefe comercial quiere repartir las cuentas nuevas entre sus tres vendedores. ¿Qué necesita tener escrito antes de asignar la primera cuen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meta de ventas por vendedor, para repartir la carga de forma parej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criterio principal, un orden de desempate y una regla para el caso en que ningún criterio resuel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lista de clientes que ya están en la cartera de cada vendedor, para no tocar lo que sí funcion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mapa de rutas optimizado, con el orden de visitas de cada vended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aplica a una PyME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más que el criterio. Dos personas que aplican el mismo criterio en distinto orden terminan reclamando lo mismo, y el problema se vuelve una discusión en lugar de una consulta a la hoj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glas-asigna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aplica a una PyME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aplica a cualquier equipo comercial de una PyME, incluso de una sola persona. Un territorio de una persona no tiene reparto, pero sí tiene reglas: qué hace con una cuenta que no le corresponde, qué hace cuando el cliente pide a otro y qué anota cuando la cuenta cambia de giro. La hoja y la bitácora son más útiles ahí, porque no hay un jefe comercial que lo recuerde por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aplica a una PyME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plica, o aplica con otro nombre, a tres cosas. La primera es la fuerza de ventas con territorio nacional y cuentas asignadas por región del país: ahí el territorio no es una decisión de tu PyME, lo define un contrato o una cobertura regional. La segunda es el trabajo por comisión con cuentas prestadas a varios: el territorio existe, pero se negocia caso por caso y por eso cada acuerdo se documenta. La tercera es cualquier esquema donde la asignación depende de un sistema que no controlas: si tu herramienta de gestión reparte los prospectos automáticamente, tu territorio es una convención interna y no una regla que puedas cambi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qué aplica a una PyME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límite de fondo: un territorio escrito no garantiza más ventas. Lo que garantiza es que las cuentas que ya tienes no se pierdan, que nadie atienda dos veces al mismo cliente por accidente y que sepas a quién preguntar cuando alguien falta. El resto depende del mercado, de tu producto y de la gen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qué aplica a una PyME y qué 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equipo con el territorio escrito por zona, cuando un cliente abre una sucursal en otra zona, el cliente deja de ser de quien lo visitaba y pasa a quien tiene esa zona, sin ningún trámi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y límites: qué aplica a una PyME y qué n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reglas de traspaso está mejor escri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a se va y le pasamos sus cuentas a Beto.]]></a:t>
            </a:r>
          </a:p>
        </p:txBody>
      </p:sp>
      <p:sp>
        <p:nvSpPr>
          <p:cNvPr id="10" name=""/>
          <p:cNvSpPr txBox="1"/>
          <p:nvPr/>
        </p:nvSpPr>
        <p:spPr>
          <a:xfrm>
            <a:off x="666750" y="23717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alguien sale del equipo, sus cuentas se reasignan por zona a quien tenga esa zona, y quien recibe la cuenta recibe antes el resumen escrito con los pendientes abiertos.]]></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cuentas se reparten como mejor se vea durante el mes.]]></a:t>
            </a:r>
          </a:p>
        </p:txBody>
      </p:sp>
      <p:sp>
        <p:nvSpPr>
          <p:cNvPr id="12" name=""/>
          <p:cNvSpPr txBox="1"/>
          <p:nvPr/>
        </p:nvSpPr>
        <p:spPr>
          <a:xfrm>
            <a:off x="666750" y="3762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entras alguien esté fuera del equipo, sus cuentas se atienden sólo cuando el cliente insis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aspaso: la regla que decide cuándo una cuenta cambia de man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que casi siempre falta es el primero: el aviso. Sin él, la reasignación de las cuentas se conoce por el chat el lunes, y las dos personas se enteran del cambio por separado, cada una con su versión de la histori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aspaso-cuent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aspaso: la regla que decide cuándo una cuenta cambia de man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spaso es el momento en que una cuenta deja de tener a su dueño. En una PyME casi siempre ocurre por una de cuatro razones: alguien se va del equipo, alguien cambia de zona o de giro, el cliente crece y necesita otra atención, o el jefe reorganiza el territorio. En los cuatro casos la cuenta no puede quedarse sin dueño: una cuenta sin dueño es una cuenta sin visi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aspaso: la regla que decide cuándo una cuenta cambia de man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regla de traspaso se escribe antes de que pase. Si la escribes cuando ya pasó, sólo vas a documentar el desastre: la cuenta que nadie reclamó porque «ahí vería cómo le hago», el cliente que oyó de dos vendedores distintos y el pendiente que se perdió. Escribe la regla cuando el equipo está completo: quién decide, qué se documenta, qué le pasa al cliente y qué se hace con el pendiente abier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aspaso: la regla que decide cuándo una cuenta cambia de man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de esta lección es sencillo: el traspaso no es una excepción al territorio, es la aplicación del territorio a una cuenta que ya existe. Se asigna con las mismas reglas que una cuenta nueva y además se documenta lo que la hoja no puede decir: el contexto, los pendientes y la promesa que se le hizo al clien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raspaso: la regla que decide cuándo una cuenta cambia de man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a deja el equipo. Ordena los pasos del traspaso para que ninguna cuenta quede sin dueñ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en entrega escribe el resumen de cada cuenta: giro, zona, pendientes y promesa hech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cuentas se reasignan con la misma regla del territorio, por zona y desempate]]></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llamada corta presenta al cliente al nuevo responsab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hoja de territorio y la bitácora de traspasos se actualizan el mismo dí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jefe comercial avisa a quien sale y a quien entra que hay un traspa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raspaso: la regla que decide cuándo una cuenta cambia de manos · Ejemplo resuelto (caso ficticio): Ana se va y deja catorce cuenta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bí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 atendía catorce cuentas (dato del ejercicio): nueve talleres de la zona poniente, tres flotillas de la zona centro y dos tiendas del sur. Dos de las flotillas tenían visita agendada para esa semana y una de las tiendas tenía una cotización enviada sin respues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raspaso: la regla que decide cuándo una cuenta cambia de manos · Ejemplo resuelto (caso ficticio): Ana se va y deja catorce cuenta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avi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efe comercial lo dice por escrito al equipo: Ana deja la empresa el viernes y sus cuentas se reasignan el lunes. Sin ese aviso, el lunes todos suponen que las cuentas de Ana siguen siendo de A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raspaso: la regla que decide cuándo una cuenta cambia de manos · Ejemplo resuelto (caso ficticio): Ana se va y deja catorce cuenta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resume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 deja una hoja por cuenta: giro, zona, quién es el contacto, qué se cotizó y qué quedó pendiente. En la hoja de la tienda con la cotización abierta escribe también qué se ofreció y por qué no se ha vuelto a contest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raspaso: la regla que decide cuándo una cuenta cambia de manos · Ejemplo resuelto (caso ficticio): Ana se va y deja catorce cuenta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reasign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plican las reglas del territorio, no una negociación: los nueve talleres del poniente pasan a Beto, las tres flotillas del centro a Carla y las dos tiendas del sur a Beto, con anotado por qué quedaron donde quedaron. Nadie decide «a quién le conviene má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raspaso: la regla que decide cuándo una cuenta cambia de manos · Ejemplo resuelto (caso ficticio): Ana se va y deja catorce cuenta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presenta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quien recibe la cuenta llama al cliente, se presenta y no ofrece nada nuevo: sólo explica que a partir de ese día esa persona es su interlocutor. Si hay un pendiente abierto, lo mencio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raspaso: la regla que decide cuándo una cuenta cambia de manos · Ejemplo resuelto (caso ficticio): Ana se va y deja catorce cuenta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registro y la revis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territorio queda actualizada con la fecha del cambio y la bitácora registra quién salió, quién entró y qué cuentas se movieron. Al mes, el jefe comercial revisa si algún traspaso se repitió: si se repitió, la regla estaba mal escrita, no el equip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raspaso: la regla que decide cuándo una cuenta cambia de man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nuevo escribió estas cinco frases sobre el territori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erritorio es la lista de clientes que tiene cada vendedor; si la lista cambia, cambia el territor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uenta de la flotilla la atienden Beto y Ana, porque los dos la han visita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cuenta que nadie tiene asignada no es un problema: el cliente ya sabe a quién pregunt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erritorio escrito sirve para asignar cuentas nuevas; las cuentas que ya existen se quedan donde está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ando alguien sale del equipo, sus cuentas se reasignan con la misma regla y se anota el camb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aspaso: la regla que decide cuándo una cuenta cambia de man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3]]></a:t>
            </a:r>
          </a:p>
        </p:txBody>
      </p:sp>
      <p:sp>
        <p:nvSpPr>
          <p:cNvPr id="7" name="" descr=""/>
          <p:cNvSpPr/>
          <p:nvPr/>
        </p:nvSpPr>
        <p:spPr>
          <a:xfrm>
            <a:off x="514350" y="1219200"/>
            <a:ext cx="8115300" cy="3019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cuentas también es información de tus clientes]]></a:t>
            </a:r>
          </a:p>
        </p:txBody>
      </p:sp>
      <p:sp>
        <p:nvSpPr>
          <p:cNvPr id="10" name=""/>
          <p:cNvSpPr txBox="1"/>
          <p:nvPr/>
        </p:nvSpPr>
        <p:spPr>
          <a:xfrm>
            <a:off x="685800" y="1962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ja de territorio y la bitácora de traspasos guardan datos de tus clientes: el nombre del contacto, el teléfono, el correo y lo que le prometiste.]]></a:t>
            </a:r>
          </a:p>
        </p:txBody>
      </p:sp>
      <p:sp>
        <p:nvSpPr>
          <p:cNvPr id="11" name=""/>
          <p:cNvSpPr txBox="1"/>
          <p:nvPr/>
        </p:nvSpPr>
        <p:spPr>
          <a:xfrm>
            <a:off x="685800" y="29051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o es información personal de tus clientes, y hay que tratarla como se trata: sólo lo que necesitas para atender la cuenta, acceso limitado al equipo comercial y una hoja de contacto que nadie más ab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aspaso: la regla que decide cuándo una cuenta cambia de man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3]]></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negocio guarda datos de clientes, la vía correcta es que un profesional revise qué aviso de privacidad necesitas y qué obligaciones asumes; esta lección no sustituye la asesoría legal de un profesion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paso de vocabulario: lo que se confunde en el pasill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el concept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a lleva los talleres del poniente y las dos tiendas del su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da cuenta de flotilla en la zona centro es de Carl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pide una cotización y los dos vendedores le contesta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ersona que atendía la cuenta se va y nadie avisó]]></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mbio de dueño de una cuenta con resumen y pendientes anotado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rritori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uplicidad]]></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enta huérfan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spas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rter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paso de vocabulario: lo que se confunde en el pasill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cuatro son reglas de un territorio bien escrito y cuatro son la forma en que un equipo sin territorio trabaja.]]></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la de territorio]]></a:t>
            </a:r>
          </a:p>
        </p:txBody>
      </p:sp>
      <p:sp>
        <p:nvSpPr>
          <p:cNvPr id="11"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nejo sin territorio]]></a:t>
            </a:r>
          </a:p>
        </p:txBody>
      </p:sp>
      <p:sp>
        <p:nvSpPr>
          <p:cNvPr id="12" name=""/>
          <p:cNvSpPr txBox="1"/>
          <p:nvPr/>
        </p:nvSpPr>
        <p:spPr>
          <a:xfrm>
            <a:off x="514350" y="3629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riterio principal es la zona; si hay empate, manda el giro»]]></a:t>
            </a:r>
          </a:p>
        </p:txBody>
      </p:sp>
      <p:sp>
        <p:nvSpPr>
          <p:cNvPr id="13" name=""/>
          <p:cNvSpPr txBox="1"/>
          <p:nvPr/>
        </p:nvSpPr>
        <p:spPr>
          <a:xfrm>
            <a:off x="514350" y="3990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da cuenta nueva entra a la hoja antes de que termine la sema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ien sale deja el resumen de sus cuentas antes del lunes»]]></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jefe comercial anota los casos en que nadie sabe a quién asignar»]]></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cuenta la ve quien pasa por ahí, así que la atiende»]]></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 nadie la ha visitado, se queda en la lista hasta que alguien se acuerde»]]></a:t>
            </a:r>
          </a:p>
        </p:txBody>
      </p:sp>
      <p:sp>
        <p:nvSpPr>
          <p:cNvPr id="11" name=""/>
          <p:cNvSpPr txBox="1"/>
          <p:nvPr/>
        </p:nvSpPr>
        <p:spPr>
          <a:xfrm>
            <a:off x="514350" y="3295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traspaso se avisa en el chat del equipo»]]></a:t>
            </a:r>
          </a:p>
        </p:txBody>
      </p:sp>
      <p:sp>
        <p:nvSpPr>
          <p:cNvPr id="12"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ada quien guarda sus cuentas en su propia agenda»]]></a:t>
            </a:r>
          </a:p>
        </p:txBody>
      </p:sp>
      <p:sp>
        <p:nvSpPr>
          <p:cNvPr id="13"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paso de vocabulario: lo que se confunde en el pasill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___ es la regla que decide de quién es una cuenta: primero se aplica el criterio principal y, si hay empate, los ___ en el orden escrito. Cuando una cuenta cambia de dueño se llama ___ y queda anotado en la hoja de territorio y en la bitáco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hoja de territorio y la bitácora de tras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ja no es un archivo: es la lista de cuentas que el equipo tiene abiertas. Si una cuenta no tiene dueño en ella, el problema es visible antes de que el cliente lo report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hoja-territori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hoja de territorio y la bitácora de traspas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anterior aterriza en dos papeles, y ninguno necesita un sistema.]]></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territorio tiene una fila por cuenta y cinco o seis columnas que de verdad usas: la cuenta, el giro, la zona, quién la atiende, desde cuándo y qué pendiente quedó abierto. Las columnas que no usas, quítalas: una hoja con veinte columnas nadie la llena y una hoja con seis se llena el mismo día. La hoja responde tres preguntas: ¿de quién es esta cuenta?, ¿por qué regla lo decide? y ¿qué quedó abier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hoja de territorio y la bitácora de traspas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itácora de traspasos es una tabla corta: fecha, quién sale, quién entra, qué cuentas se movieron, por qué y qué pendientes se entregaron. Su valor no es el archivo: es que, tres meses después, puedes responder por qué una cuenta cambió de man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hoja de territorio y la bitácora de traspas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para empezar es este: primero escribe el criterio principal y el desempate; después arma la hoja con las cuentas que ya tienes, aunque sea una hoja de cálculo; luego define la regla de traspaso; y por último acuerda el momento de revisión, por ejemplo el día que se cierra la semana. Nada de esto necesita un programa nuevo: necesita que quede escrito y que todos lo vea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hoja de territorio y la bitácora de traspaso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el territorio de tu equipo en una sola hoja. Primero, una frase con el criterio principal y el desempate. Después, una tabla con una fila por cuenta y las columnas: cuenta, giro, zona, quién la atiende, desde cuándo y pendiente abierto. Termina con la regla de traspaso en tres puntos: quién decide, qué se documenta y qué le pasa al cliente durante el cambio. Si trabajas solo, la hoja y la bitácora siguen valiendo: son tu red de seguridad cuando sales a vend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sa el caso ficticio como plantilla de forma, no de contenido: lo que va en tu hoja son tus cuentas, no las del ejemplo.]]></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hoja de territorio y la bitácora de traspasos · Memoria: término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3]]></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pacio y la regla que defines para at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junto de cuentas que carga un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prin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riterio que manda por encima de los de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mp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riterio que resuelve cuando dos personas empa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mbio de una cuenta de manos, doc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huérf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uenta sin dueño en la hoja de ter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hoja de territorio y la bitácora de traspasos · Memoria: término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3]]></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tác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gistro corto de quién entra y quién s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Memoria: términ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eq-r04-oa01"/>
              </a:rPr>
              <a:t><![CDATA[Abrir el juego en el O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territorio y carter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erritorio es la regla que dice de quién es cada cuenta; la cartera es el resultado de aplicar esa regla. Si confundes las dos, cambiar de zona no cambia nad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os cuatro criterios no se usan todos a la vez?]]></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n orden escrito la cuenta se la lleva quien la vio primero. Se usa un criterio principal y dos como desempate, y el orden queda en la hoj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el tamaño de cuenta como criteri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rdena el tiempo que das: una cuenta grande y una pequeña no reciben la misma visita. Se rompe si el tamaño se mide con una cifra que se mueve o con ruid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ompe la rota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pierdes la continuidad: el cliente cambia de interlocutor sin aviso. Sirve para que todo el equipo conozca a todos los clientes, no para sustituir al criterio principal.]]></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tiene una regla de traspas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cambia y con qué criterio, quién decide, y qué se documenta antes de la primera visita: contexto, pendientes y la promesa hecha al client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gana un equipo pequeño con una hoja de territori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hoja de territorio y la bitácora de traspasos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s cuentas que ya tiene no se pierdan cuando alguien falta, y que nadie atienda dos veces al mismo cliente por accidente. No sustituye a un sistema de gestión: lo orden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riteri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territori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especial]]></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traspaso]]></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escribir el criterio de asignación, el desempate y la regla de traspaso, y llevarlos a una hoja de territorio y a una bitácora. Siguiente paso: «Retail y moda», donde la regla de tienda cambia el ritmo del territorio.]]></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y al flujo de la asignación. Casi siempre el fallo está en no escribir el desempate: sin orden escrito, la cuenta se la lleva quien la vio primer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territorio, cartera, segmentación y cuenta, y explicas por qué se confunde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s el criterio que manda en tu negocio (zona, giro, tamaño o rotación) y lo escribes como regla, no como preferenc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el orden de desempate para que dos personas no reclamen la misma cuen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s una regla de traspaso con cambio definido, responsable único, resumen y registro, y la aplicas paso a pas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s una hoja de territorio y una bitácora de traspasos que puedes mostrar y que no dependen de la memoria de nadi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Fecha de revisión editorial: 24 de octubre de 202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3]]></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790825"/>
                <a:gridCol w="2000250"/>
                <a:gridCol w="3324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erritorio comercial se define con un criterio principal y desempates, y se documenta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gestión comercial propuesto en la lección; no cita un manual ú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las reglas las ajusta cada negocio con sus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3]]></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2790825"/>
                <a:gridCol w="2000250"/>
                <a:gridCol w="3324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rectorio Estadístico Nacional de Unidades Económicas lista los establecimientos por actividad y área geográ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DENUE (www.inegi.org.mx/app/den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cional; la información cambia con los levan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3]]></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790825"/>
                <a:gridCol w="2000250"/>
                <a:gridCol w="3324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iudad divide su superficie en demarcaciones para repartir servicios y responsabil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arcaciones territoriales de la Ciudad de México (es.wikipedia.or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mplo real de un territorio administrativo; no es una regla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3]]></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2790825"/>
                <a:gridCol w="2000250"/>
                <a:gridCol w="3324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 de territorio y la bitácora guardan datos personales de los contactos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Federal de Protección de Datos Personales en Posesión de los Particul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ía correcta: información mínima, acceso limitado y revisión de un profesional; esta lección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3]]></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2790825"/>
                <a:gridCol w="2000250"/>
                <a:gridCol w="3324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s, nombres de personas, zonas y anotacione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app/denue/"/>
              </a:rPr>
              <a:t><![CDATA[DENUE del INEGI: los negocios de tu zona, por actividad]]></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para dibujar tu territorio: busca tu actividad y tu municipio, y esa lista es la materia prima de tu zona y de tu giro.]]></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Demarcaciones_territoriales_de_la_Ciudad_de_M%C3%A9xico"/>
              </a:rPr>
              <a:t><![CDATA[Demarcaciones territoriales: un ejemplo de territorio que ya existe]]></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mpara cómo una administración reparte responsabilidades por zona y contrasta ese mapa con el criterio que tú escribirás.]]></a:t>
            </a:r>
          </a:p>
        </p:txBody>
      </p:sp>
      <p:sp>
        <p:nvSpPr>
          <p:cNvPr id="11" name=""/>
          <p:cNvSpPr txBox="1"/>
          <p:nvPr/>
        </p:nvSpPr>
        <p:spPr>
          <a:xfrm>
            <a:off x="514350" y="3219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dof.gob.mx/"/>
              </a:rPr>
              <a:t><![CDATA[Diario Oficial de la Federación: la ley federal de protección de datos]]></a:t>
            </a:r>
          </a:p>
        </p:txBody>
      </p:sp>
      <p:sp>
        <p:nvSpPr>
          <p:cNvPr id="12" name=""/>
          <p:cNvSpPr txBox="1"/>
          <p:nvPr/>
        </p:nvSpPr>
        <p:spPr>
          <a:xfrm>
            <a:off x="514350" y="3590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a Ley Federal de Protección de Datos Personales en Posesión de los Particulares y revisa qué obligaciones te tocan a ti y a quien te ayud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l territorio y las reglas»: «Retail y moda», la primera ruta del curso «Comercio: retail, moda, alimentos y ticket», del área «Nichos y tipos de negocio».]]></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un territorio con un criterio escrito, un desempate y una regla de traspaso— también decide a quién atiendes en la tienda; sólo que en retail y moda el territorio no se reparte por zona: lo reparten las temporadas, las tallas y las devoluciones, y la misma cuenta compra distinto cada me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4-oa01"/>
              </a:rPr>
              <a:t><![CDATA[El territorio y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cómo se asigna una cuenta y cuándo se traspasa) y el instrumento de medición (la hoja de territorio y la bitácora de traspasos); la siguiente los lleva al ritmo de compra de quien entra a tu tienda a buscar tallas, a devolver una prenda y a esperar la tempora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2026-10-25T00:40:14Z</dcterms:created>
  <dcterms:modified xsi:type="dcterms:W3CDTF">2026-10-25T00:40:14Z</dcterms:modified>
  <dc:title>El territorio y las reglas</dc:title>
  <dc:description>Presentación editable del OA «El territorio y las reglas». Enlace: https://marketing.lumbre.lat/object/mkt-eq-r04-oa01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