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atomía de un reel»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atomía de un reel»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atomía de un reel»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artes de un video corto»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partes de un video cor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sarmar, marcar, reordena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desarmar, marcar, reordenar»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video que vas a desa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adería El Trigal (nombre ficticio) publicó un video corto de 24 segundos sobre su pan de centeno. Todos los datos de este ejemplo son inventados para el ejercicio: el negocio, los planos y los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Primer movimiento: desarmar sin a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ves dos veces: la primera con sonido y la segunda sin él, alternando el dedo en el botón de silencio. Sin audio el video se ve en tres pedazos y se nota que en ninguno de los tres se dice de qué se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Segundo movimiento: la hoja de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TENER: segundo 0, un pan abierto por la mitad con la miga húmeda. ENTENDER: FALTA. CREER: segundo 6, el termómetro del horno con la lectura al lado. DECIDIR: segundo 20, «Mándanos una foto del tuyo y te decimos a qué hora lo horne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Tercer movimiento: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deo retiene porque abre con algo concreto, y cierra bien, pero le falta la segunda parte. Quien lo ve entiende que habla de pan y no entiende si habla del horno, de la masa o del horario. Sin eso, la prueba del termómetro no apoya nada: un termómetro sólo tiene sentido si se sabe de qué está hablando 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Cuarto movimiento: el reord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grabar todo otra vez. Se corta el segundo 20 y se pega después del segundo 6, y se inserta una frase entre el segundo 0 y el 6: «El pan de centeno de esta semana salió crudo por dentro». Con eso, ENTENDER ocupa el segundo 2 y la hoja queda con las cuatro líneas ll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o que del video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plano del segundo 0 y el termómetro del segundo 6 no se cambian: eran buenos. Lo que cambia es el lugar de una frase y el momento en que se dice. Ésa es la diferencia entre un problema de material y un problema de estructura, y por eso conviene diagnosticarlos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esarmar un reel de un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todavía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abes si el video con la frase nueva retuvo más. Eso lo dirán tu panel y tu registro de mensajes. Lo que ya sabes es dónde mirar: la hoja, antes de publicar, y el panel,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a ENTENDER: nadie sabe de qué se trata el video más allá de una cerradura r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ideo sí detiene: el primer plano es concreto y se entiende sin sonido. También hay prueba: se ve el cambio de cerradura. Y hay un paso: la dirección y el horario. Lo que falta es la segunda parte: nadie identifica qué se resuelve ni para quién. Sin ENTENDER, el video describe una escena, no un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de la lección y la pregunta que delata 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tres formas en que se rompe un video corto»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for-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un capricho: reproduce el orden en que cualquiera puede tomar una decisión. Nadie decide antes de saber de qué se trata, ni se convence de algo que no ha entendido. La cuarta parte va al final porque las otras tres la sostienen; al principio dejaría una instrucción sin contexto. La única permuta admisible es la tercera: empezar con la prueba y explicarla después en una frase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de las cuatro partes y la única permuta admisible: la prueba puede adelantarse, la decis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ter una sola frase de contexto justo después de la prueba, para que se sepa de qué se trata, y seguir con el resto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puede adelantarse: es la única permuta que se sostiene, porque una imagen del resultado se entiende sola y arrastra la atención. Lo que no puede faltar es el contexto: sin él, ENTENDER queda vacía y las otras dos no tienen sobre qué apoyarse. Una frase basta: se dice qué se resolvió y se sigue. Repetir la prueba al final no llena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muta entre DETENER y CREER, y la regla de que ENTENDER nunca se o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den y la única permuta que se sostiene»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el primer segundo, para que nadie se pase de largo → ENTENDER: decir de qué se trata y de quién es → CREER: la prueba que hace que lo afirmado sea cierto → DECIDIR: el paso que se pide y cómo termina 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reproduce el de las preguntas del espectador: primero por qué se queda, después de qué se trata, luego si es verdad y al final qué hace. Si inviertes dos partes, el espectador recibe una afirmación sin asunto o una instrucción si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de la lección y el orden en que las hace cualquiera que mira un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 que tienes gr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ller El Tornillo (nombre ficticio) tiene once tomas sueltas en el celular: el logo en la pared, el motor desarmado, las manos apretando una llave, la pieza nueva en la bolsa, un cliente esperando y la calle de afuera. Ningún dato de este ejemplo es real: todo es inventado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Cuando todavía no hay video que desa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material suelto no hay video que desarmar, así que el primer movimiento se hace al revés: primero decides qué video quieres —uno que enseñe un cambio de bujía en diez minutos de trabajo— y luego buscas en las tomas cuál de las cuatro partes puede cumplir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a hoja de anatomía, con las once tomas repar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TENER: el motor desarmado, con la pieza vieja a la vista (toma 3). ENTENDER: falta; no hay toma que diga de qué se trata el video, y eso se resuelve con una frase a cámara, no con una toma nueva. CREER: las manos apretando la llave con la pieza nueva al lado (toma 4). DECIDIR: el cliente esperando mientras le explican (toma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Lo que sobra y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bran el logo, la calle y el motor desarmado en los primeros dos segundos: el logo no es ninguna de las cuatro partes. Falta ENTENDER, y se resuelve con una frase grabada ahora, no con una toma que ya exista. Faltan dos líneas porque la mitad del material grabado no cuenta par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Reord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rden queda así: toma 3, la frase a cámara, toma 4, toma 7. Cuatro tomas y una frase. No hace falta material nuevo salvo la frase: los dos segundos que grabas hoy resuelven la parte que t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Lo que no se resuelve reorde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o tuvieras ninguna toma que sirva de prueba, no habría nada que reordenar: tendrías que grabar. Reordenar mueve lo que ya existe; no crea lo que nunca filmaste. Distinguir esas dos carencias ahorra tiempo, porque una falta de material se resuelve grabando y una falta de estructura se resuelve reorden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 que anotas para compa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s el orden de las cuatro partes y el segundo en que empieza cada una. Con esa nota puedes comparar el video que publiques con el que tenías, sin depender de la memoria ni de lo que crees recordar de la gra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reordenar el material que ya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todavía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abes si el video así retuvo ni si trajo clientes. Eso lo dirán tu panel y tu registro de ventas. Lo que ya sabes es qué cambiar en el siguiente video: la hoja, en blanco, antes de gr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video abre con un plano que atrapa y se acaba en diez segundos → Sólo está DETENER: faltan ENTENDER, CREE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rsona ve un resultado bonito pero no sabe de qué se trata el video → Falta ENTENDER: la prueba no tiene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video termina con «síguenos» y nadie sabe a dónde → DECIDIR a medio hacer: el paso no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video repite dos veces la misma idea con dos tomas parecidas → Sobra una parte: estás repitiendo el mism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hoja del video propio tiene las cuatro líneas llenas y aun así el video no retuvo → La estructura está: el problema es de otro tipo y esta lección no l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de la lección y los tres modos de rotura: sólo detiene, demuestra sin explicar y pide lo im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imer plano: el pan recién horneado, con la corteza crujiente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uerta del local abriéndose y el pan del homo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tes de amasar, la harina reposa toda la noche» →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cemos pan igual todos los días hace doce años» →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termómetro del horno con la lectura →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mano partiendo el pan: la miga aireada →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sa antes de las seis y lo tienes recién hecho»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etiqueta con el precio y la firma del panadero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de la lección y el trabajo que hace cada una: detener, entender, cree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 ENTENDER · CREER · DECIDIR · segundo ·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rtes y el segundo en que empieza cada una. Nombrarlas y anotarlas permite revisar un video propio con cuatro renglones: si una línea dice FALTA, esa se arregl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y la hoja de anatomía, presentadas en la lección y aplicadas en el ejemplo de la paste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for-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material no es tuyo»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video corto que publicaste y desármalo con la hoja de cuatro renglones: DETENER, ENTENDER, CREER y DECIDIR. Anota el segundo en que empieza cada parte y escribe FALTA donde no la encuentres. Después escribe el cambio mínimo para llenar esa línea: una frase, un plano que ya tenías o uno que tienes que grabar. No publiques nada todavía: compara tu hoja con los tres casos roto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ndo el material no es tuyo · Memoria: parte y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ndo el material no es tuyo · Memoria: parte y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uando el material no es tuyo · Memoria: parte y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artes de un vide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entender, creer y decidir, en ese orden: son las preguntas del espectador, en el orden en que se las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persona no se pase de largo. Es el primer segundo: qué se ve y qué se o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a parte y un pl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lano es un encuadre; una parte es un trabajo. Un video puede tener veinte tomas y sólo do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as en la hoja de anato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egundo en que empieza cada parte y, en la línea de la parte que no aparece, la palabr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empezar por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decisión va al final porque necesita a las otras tres. La única permuta admisible es adelantar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es una parte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logo, el saludo, la música de entrada, la fecha y el lugar: pueden aparecer, pero no hacen ninguno de los cuatro trab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n la hoja te salen tres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problema de material ni de edición: ese video nunca tuvo estructura. Escribe el cambio mínimo para llenar la primer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hacer reordenar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ueve el material que ya grabaste. Si lo que falta es una prueba que nunca filmaste, eso se graba: reordenar no crea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for-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06" r:id="rId1"/>
    <p:sldLayoutId id="2481907907" r:id="rId2"/>
    <p:sldLayoutId id="2481907908" r:id="rId3"/>
    <p:sldLayoutId id="24819079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c18ed6125fb3e1b0f23b9322f374ba2b1fad3b5b7bb1b8f1.jpg"/>
  <Relationship Id="rId3" Type="http://schemas.openxmlformats.org/officeDocument/2006/relationships/hyperlink" Target="https://marketing.lumbre.lat/object/mkt-fo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marketing.lumbre.lat/object/mkt-for-r01-oa01" TargetMode="External"/>
  <Relationship Id="rId4" Type="http://schemas.openxmlformats.org/officeDocument/2006/relationships/hyperlink" Target="https://marketing.lumbre.lat/object/mkt-for-r0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marketing.lumbre.lat/object/mkt-for-r01-oa01" TargetMode="External"/>
  <Relationship Id="rId4" Type="http://schemas.openxmlformats.org/officeDocument/2006/relationships/hyperlink" Target="https://marketing.lumbre.lat/object/mkt-for-r01-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marketing.lumbre.lat/object/mkt-for-r01-oa01" TargetMode="External"/>
  <Relationship Id="rId4" Type="http://schemas.openxmlformats.org/officeDocument/2006/relationships/hyperlink" Target="https://marketing.lumbre.lat/object/mkt-for-r01-oa01"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marketing.lumbre.lat/object/mkt-for-r01-oa01" TargetMode="External"/>
  <Relationship Id="rId4" Type="http://schemas.openxmlformats.org/officeDocument/2006/relationships/hyperlink" Target="https://marketing.lumbre.lat/object/mkt-for-r01-oa01"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marketing.lumbre.lat/object/mkt-for-r01-oa01"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hyperlink" Target="https://es.wikipedia.org/wiki/Guion_(g%C3%A9nero_literario)" TargetMode="External"/>
  <Relationship Id="rId4" Type="http://schemas.openxmlformats.org/officeDocument/2006/relationships/hyperlink" Target="https://es.wikipedia.org/wiki/Guion_gr%C3%A1fico" TargetMode="External"/>
  <Relationship Id="rId5" Type="http://schemas.openxmlformats.org/officeDocument/2006/relationships/hyperlink" Target="https://es.wikipedia.org/wiki/Montaje" TargetMode="Externa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for-r01-oa01" TargetMode="External"/>
  <Relationship Id="rId3"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natom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e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for-r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mas un video corto en sus cuatro partes, dices qué trabajo hace cada una y reordenas el material que ya grabaste para que el video tenga las cuatro, en el orden que las hace funcion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Anatomía de un reel», del curso «Contenido en video». Enseña a separar un video corto en cuatro partes —detener, entender, creer y decidir—, a reconocer qué trabajo hace cada una y a revisar con una hoja de anatomía el material propio: qué falta, qué está corrido y cómo reacomodarlo. Incluye dos casos resueltos con datos ficticios, ocho actividades evaluadas, cuatro figur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natomía de un reel · video corto · partes de un video · estructura de contenido · reordenar material · hoja de anatomía · PyME · revisión de vide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ree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bas un video corto con el celular, lo subes y funciona. Grabas otro igual y no funciona: casi nadie lo ve. Cuando alguien te pregunta por qué, sale siempre la misma respuesta, «no sé», y eso no se puede corregir: nadie escribió qué tenía que hacer el vide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más común no es la calidad de la imagen ni el equipo con el que grabas. Es que el video no tenía estructura: le sobraban piezas y le faltaban otras. Un video puede tener un primer plano muy bueno y ningún final, y grabarlo bien no lo arreg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ree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instrumento. Un video corto hace cuatro trabajos —detener, entender, creer y decidir—: vas a desarmar un video en esas cuatro partes, marcar en qué segundo empieza cada una y ver cuál falt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hace es prometerte un resultado: un video con las cuatro partes puede seguir sin funcionar, porque eso depende de tu oferta y de tu tema. Lo que sí cambia es que dejas de adivi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ree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cuatro partes de un video corto y decir qué trabajo hace cada una, sin confundirlas con planos ni adornos; desarmar un video tuyo o de otro negocio anotando el segundo en que empieza cada parte; detectar si a un video le sobra una parte, le falta otra o las tiene corridas; y reordenar lo ya grabado para que tenga las cuatro.]]></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ace: un criterio para revisar la estructura de un video corto y una hoja de cuatro renglones para anotar cada par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atomía de un ree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fija duración ideal, ni número de cortes, ni un formato que rendija más. Eso depende de tu tema y de cada plataform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cifras y segundos de los ejemplos son inventados para el ejercicio y están señalados como ficticio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material de terceros, dice la vía correcta y dónde consultar con un profesional.]]></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 método: un video bien armado es una condición, no una garantía de que el negocio v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arte es un trabajo, no un plano. Un video corto hace cuatro trabajos, y quien lo mira los espera sin que nadie los anuncie.]]></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arte es detener: el primer segundo, para que nadie se pase de largo. La segunda es entender: de qué se trata el video y de quién es. La tercera es creer: la prueba que hace que eso sea cierto. La cuarta es decidir: el paso que se pide y cómo termina el vide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rte tiene una pregunta que la delata: en el primer segundo, «¿por qué me quedo?»; poco después, «¿de qué se trata y de quién es?»; después, «¿es verdad?»; al final, «¿y ahora qué hago?». Si la persona que mira no puede contestar, esa parte no está.]]></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parte y plano es la que más confunde: un video de doce tomas puede no tener ninguna de las cuatro partes. Las tomas son encuadres; las partes son trabajos. Lo que falta no se arregla edita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partes y la pregunta que cada una responde. El orden no es un capricho: reproduce el orden en que cualquiera que mira las se hac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art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artes y la pregunta que las delata. La última columna la llenas tú.]]></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266825"/>
                <a:gridCol w="2790825"/>
                <a:gridCol w="2000250"/>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d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a ves en tu vid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adie se pase de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qué me qu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segundo: qué se 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sepa de qué se trata y de quién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se t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frase o el ró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afirmado quede respaldado por un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ver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o que r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266825"/>
                <a:gridCol w="2790825"/>
                <a:gridCol w="2000250"/>
                <a:gridCol w="20574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la d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a ves en tu vid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sepa qué hacer 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ahora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del pas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5]]></a:t>
            </a:r>
          </a:p>
        </p:txBody>
      </p:sp>
      <p:sp>
        <p:nvSpPr>
          <p:cNvPr id="7" name="" descr=""/>
          <p:cNvSpPr/>
          <p:nvPr/>
        </p:nvSpPr>
        <p:spPr>
          <a:xfrm>
            <a:off x="514350" y="1219200"/>
            <a:ext cx="8115300" cy="30670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0670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arte no es un plan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video tiene tres tomas y se ven los cuatro trabajos, la estructura está. Si tiene doce tomas y sólo se ven dos, no hay edición que lo arregle: falta material o sobran ideas.]]></a:t>
            </a:r>
          </a:p>
        </p:txBody>
      </p:sp>
      <p:sp>
        <p:nvSpPr>
          <p:cNvPr id="11" name=""/>
          <p:cNvSpPr txBox="1"/>
          <p:nvPr/>
        </p:nvSpPr>
        <p:spPr>
          <a:xfrm>
            <a:off x="685800" y="2638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no es una parte: el logo con tu nombre, la música de entrada, el saludo, la fecha y el lugar. Pueden aparecer en el video y ninguno hace el trabajo de las cuatro partes. Un logo abre la puerta de tu negocio: no detiene a nadie, no explica de qué se trata, no prueba nada y no hace decidir a na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partes de un video cor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5]]></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revises, no cuentes planos, cuenta trabajos: anota el segundo en que empieza cada trabajo y, si ese segundo no existe, escribe FALTA en esa líne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sarmar, marcar, reorde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cuatro movimientos, sin herramienta especial.]]></a:t>
            </a:r>
          </a:p>
        </p:txBody>
      </p:sp>
      <p:sp>
        <p:nvSpPr>
          <p:cNvPr id="8" name=""/>
          <p:cNvSpPr txBox="1"/>
          <p:nvPr/>
        </p:nvSpPr>
        <p:spPr>
          <a:xfrm>
            <a:off x="514350" y="16287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desarma. Toma un video corto, tuyo o de cualquier negocio, y míralo una vez sin audio: así te obligas a leer lo que se ve.]]></a:t>
            </a:r>
          </a:p>
        </p:txBody>
      </p:sp>
      <p:sp>
        <p:nvSpPr>
          <p:cNvPr id="9" name=""/>
          <p:cNvSpPr txBox="1"/>
          <p:nvPr/>
        </p:nvSpPr>
        <p:spPr>
          <a:xfrm>
            <a:off x="514350" y="2362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arca. Escribe las cuatro partes, una por línea, y al lado de cada una el segundo en que empieza. Si una no aparece, escribes FA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sarmar, marcar, reorde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visa. Mira la hoja y decide qué está mal: falta una parte, sobra una parte —el video hace dos veces el mismo trabajo— o las partes están corridas, en un orden que hace perder gente. Una hoja con la palabra FALTA ya es un diagnóstico: un diagnóstico es lo único que permite corregir.]]></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reordena. Con el diagnóstico a la vista, mueve material, quita lo que sobra o graba lo que falta, y anota qué cambiaste, para comparar el video que publiques con el que desarma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sarmar, marcar, reorde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en una cosa: la hoja se llena antes de editar. Si primero editas y después analizas, escribirás la historia del video que quisiste hacer, no la del que grabas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sarmar, marcar, reorde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completo. Lo que hace posible la corrección es la hoja escrita antes de editar: sin ella, corriges el video de memo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desarmar, marcar, reorde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ja de anatomía: cuatro renglones y una columna para tu video. Queda lista al terminar el segundo movimiento y sirve para revisar tu vide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video que vas a desarm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adería El Trigal (nombre ficticio) publicó un video corto de 24 segundos sobre su pan de centeno. Todos los datos de este ejemplo son inventados para el ejercicio: el negocio, los planos y los segun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 movimiento: desarmar sin aud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ves dos veces: la primera con sonido y la segunda sin él, alternando el dedo en el botón de silencio. Sin audio el video se ve en tres pedazos y se nota que en ninguno de los tres se dice de qué se tr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o movimiento: la hoja de cuatro rengl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segundo 0, un pan abierto por la mitad con la miga húmeda. ENTENDER: FALTA. CREER: segundo 6, el termómetro del horno con la lectura al lado. DECIDIR: segundo 20, «Mándanos una foto del tuyo y te decimos a qué hora lo hornea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 movimiento: el diagnósti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deo retiene porque abre con algo concreto, y cierra bien, pero le falta la segunda parte. Quien lo ve entiende que habla de pan y no entiende si habla del horno, de la masa o del horario. Sin eso, la prueba del termómetro no apoya nada: un termómetro sólo tiene sentido si se sabe de qué está hablando el vide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o movimiento: el reordena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grabar todo otra vez. Se corta el segundo 20 y se pega después del segundo 6, y se inserta una frase entre el segundo 0 y el 6: «El pan de centeno de esta semana salió crudo por dentro». Con eso, ENTENDER ocupa el segundo 2 y la hoja queda con las cuatro líneas llen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del video no se to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plano del segundo 0 y el termómetro del segundo 6 no se cambian: eran buenos. Lo que cambia es el lugar de una frase y el momento en que se dice. Ésa es la diferencia entre un problema de material y un problema de estructura, y por eso conviene diagnosticarlos por separa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desarmar, marcar, reordenar · Ejemplo resuelto (caso ficticio): desarmar un reel de una pastelerí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todavía no sab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s si el video con la frase nueva retuvo más. Eso lo dirán tu panel y tu registro de mensajes. Lo que ya sabes es dónde mirar: la hoja, antes de publicar, y el panel, despué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desarmar, marcar, reorden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deo de 15 segundos abre con un primer plano de una cerradura rota, sigue con el técnico cambiándola y termina con la dirección del taller y el horario. Quien lo ve sabe que hubo un cambio y sabe dónde está el taller. ¿Qué parte falt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DETENER: el video no detiene a nadie.]]></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a ENTENDER: nadie sabe de qué se trata el video más allá de una cerradura ro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 CREER: no hay ninguna prueba de que el trabajo esté bien hech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ta DECIDIR: el video nunca dice qué hacer al termin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ormas en que se rompe un video cor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rtes no se pierden al azar. Hay tres formas en que un video corto se rompe, y las tres se ven en la hoj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el video que sólo detiene. Abre con un primer plano que atrapa y se acaba ahí: un plano, una frase y un final abrupto. En la hoja aparece DETENER y las otras tres líneas dicen FALTA. No es feo: es un video con una sola par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ormas en que se rompe un video cor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video que demuestra sin explicar. Abre con el resultado —una cocina ordenada, el pan horneado— y nunca dice de qué se trata. Quien lo ve sabe que el resultado es real, pero no a qué se refier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el video que pide lo imposible. El final dice «síguenos» y nadie sabe a dónde, o pide una llamada a una hora en que el negocio está cerrado. El paso existe en palabras, pero no se puede cumplir: es una parte DECIDIR a medio hac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ormas en que se rompe un video cor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roturas y la parte que falta en cada una. Ninguna se resuelve con edición: se resuelven con una frase o con un plano que ya tení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altan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formas en que se rompe un video cor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deo corto puede empezar por DECIDIR si el paso que pides es muy claro, por ejemplo un teléfo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tres formas en que se rompe un video cor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video abre con la prueba: se ve el resultado ya hecho, sin decir de qué se trata. ¿Qué es lo correcto para que el video funcion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así: la prueba es la parte más importante y debe ir primero siempre.]]></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ter una sola frase de contexto justo después de la prueba, para que se sepa de qué se trata, y seguir con el resto del vide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tar la prueba y empezar por el problema, porque el orden de las cuatro partes no se puede cambi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etir la prueba al final del video, para que quede claro de qué se tra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y la única permuta que se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artes van en orden porque son las preguntas del espectador, en el orden en que se las hace: se detiene porque algo le interesa; entiende de qué se trata; comprueba que sea cierto; y decide qué hacer. Saltarse una de esas preguntas no es un error de ritmo: es un hueco en la información que falta para pasar a la sigu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y la única permuta que se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excepción que se sostiene: la prueba puede abrir el video. Si el primer plano ya muestra el resultado —una cocina ordenada, un paquete bien hecho—, ese plano cumple DETENER y CREER a la vez, porque se ve y además convence. Lo que no puede pasar es que el contexto se aplaze hasta el final: el espectador nunca sabría sobre qué se prueba nada. En ese caso, ENTENDER se convierte en una frase, justo después de la prueb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ípico es tratar el orden como una regla de plataforma: depende de la persona que mira, no de la platafor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den y la única permuta que se sostie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partes de un video corto, de la primera a la últim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ENDER: decir de qué se trata y de quién 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ER: la prueba que hace que lo afirmado sea ciert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el paso que se pide y cómo termina el vide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el primer segundo, para que nadie se pase de lar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tienes grab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El Tornillo (nombre ficticio) tiene once tomas sueltas en el celular: el logo en la pared, el motor desarmado, las manos apretando una llave, la pieza nueva en la bolsa, un cliente esperando y la calle de afuera. Ningún dato de este ejemplo es real: todo es inventado para el ejerc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uando todavía no hay video que desarm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material suelto no hay video que desarmar, así que el primer movimiento se hace al revés: primero decides qué video quieres —uno que enseñe un cambio de bujía en diez minutos de trabajo— y luego buscas en las tomas cuál de las cuatro partes puede cumplir cada u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3 de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hoja de anatomía, con las once tomas repartid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el motor desarmado, con la pieza vieja a la vista (toma 3). ENTENDER: falta; no hay toma que diga de qué se trata el video, y eso se resuelve con una frase a cámara, no con una toma nueva. CREER: las manos apretando la llave con la pieza nueva al lado (toma 4). DECIDIR: el cliente esperando mientras le explican (toma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obra y lo que fal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an el logo, la calle y el motor desarmado en los primeros dos segundos: el logo no es ninguna de las cuatro partes. Falta ENTENDER, y se resuelve con una frase grabada ahora, no con una toma que ya exista. Faltan dos líneas porque la mitad del material grabado no cuenta para n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5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orden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queda así: toma 3, la frase a cámara, toma 4, toma 7. Cuatro tomas y una frase. No hace falta material nuevo salvo la frase: los dos segundos que grabas hoy resuelven la parte que te faltab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no se resuelve reordenan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uvieras ninguna toma que sirva de prueba, no habría nada que reordenar: tendrías que grabar. Reordenar mueve lo que ya existe; no crea lo que nunca filmaste. Distinguir esas dos carencias ahorra tiempo, porque una falta de material se resuelve grabando y una falta de estructura se resuelve reordena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anotas para comparar despué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el orden de las cuatro partes y el segundo en que empieza cada una. Con esa nota puedes comparar el video que publiques con el que tenías, sin depender de la memoria ni de lo que crees recordar de la grab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y la única permuta que se sostiene · Ejemplo resuelto (caso ficticio): reordenar el material que ya grabaste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todavía no sab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bes si el video así retuvo ni si trajo clientes. Eso lo dirán tu panel y tu registro de ventas. Lo que ya sabes es qué cambiar en el siguiente video: la hoja, en blanco, antes de grab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den y la única permuta que se sostien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íntoma con la parte que falta o que sob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video abre con un plano que atrapa y se acaba en diez segundos]]></a:t>
            </a:r>
          </a:p>
        </p:txBody>
      </p:sp>
      <p:sp>
        <p:nvSpPr>
          <p:cNvPr id="11"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ersona ve un resultado bonito pero no sabe de qué se trata el video]]></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video termina con «síguenos» y nadie sabe a dónde]]></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video repite dos veces la misma idea con dos tomas parecidas]]></a:t>
            </a:r>
          </a:p>
        </p:txBody>
      </p:sp>
      <p:sp>
        <p:nvSpPr>
          <p:cNvPr id="14" name=""/>
          <p:cNvSpPr txBox="1"/>
          <p:nvPr/>
        </p:nvSpPr>
        <p:spPr>
          <a:xfrm>
            <a:off x="514350" y="3990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hoja del video propio tiene las cuatro líneas llenas y aun así el video no retuv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a ENTENDER: la prueba no tiene asun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a medio hacer: el paso no se puede cumplir]]></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 una parte: estás repitiendo el mismo trabajo]]></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structura está: el problema es de otro tipo y esta lección no lo resuelve]]></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ólo está DETENER: faltan ENTENDER, CREER y DECID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den y la única permuta que se sostie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y planos según la parte del video en la que ca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ENDE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imer plano: el pan recién horneado, con la corteza cruj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uerta del local abriéndose y el pan del hom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tes de amasar, la harina reposa toda la noch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cemos pan igual todos los días hace doce añ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termómetro del horno con la lectur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mano partiendo el pan: la miga airead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sa antes de las seis y lo tienes recién hecho»]]></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etiqueta con el precio y la firma del panadero]]></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orden y la única permuta que se sostien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ideo corto hace cuatro trabajos: ___ es el primer segundo, para que nadie se pase de largo; ___ dice de qué se trata y de quién es; ___ es la prueba que hace que todo eso sea cierto; y ___ es el paso que se pide y cómo termina el video. Al revisar el tuyo, anotas el ___ en que empieza cada parte y, si no aparece, escribes ___.]]></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5]]></a:t>
            </a:r>
          </a:p>
        </p:txBody>
      </p:sp>
      <p:sp>
        <p:nvSpPr>
          <p:cNvPr id="7" name="" descr=""/>
          <p:cNvSpPr/>
          <p:nvPr/>
        </p:nvSpPr>
        <p:spPr>
          <a:xfrm>
            <a:off x="514350" y="12192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vía correcta con material de tercer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rabar tu local, a tu gente o tu producto es lo normal. Usar el video o la música de otra persona es otra cosa: ese material tiene dueño, y la regla de propiedad intelectual no se negocia con un buen resultado.]]></a:t>
            </a:r>
          </a:p>
        </p:txBody>
      </p:sp>
      <p:sp>
        <p:nvSpPr>
          <p:cNvPr id="11" name=""/>
          <p:cNvSpPr txBox="1"/>
          <p:nvPr/>
        </p:nvSpPr>
        <p:spPr>
          <a:xfrm>
            <a:off x="685800" y="29527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no depende de ninguna plataforma: usa material propio o material del que tengas el permiso por escrito, y guarda ese permiso con el archivo. Si no lo tienes, no lo us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5]]></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sustituye la asesoría legal de un profesional. Si el video incluye material de terceros, pídele a un abogado que revise qué permiso hace falta antes de programarlo: es una consulta corta y evita tener que bajar el video después de public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ndo el material no es tuy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video corto que publicaste y desármalo con la hoja de cuatro renglones: DETENER, ENTENDER, CREER y DECIDIR. Anota el segundo en que empieza cada parte y escribe FALTA donde no la encuentres. Después escribe el cambio mínimo para llenar esa línea: una frase, un plano que ya tenías o uno que tienes que grabar. No publiques nada todavía: compara tu hoja con los tres casos rotos de la lec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salen tres líneas con FALTA, el problema no es el material: ese video nunca tuvo estructura. Si las cuatro líneas están llenas y el video no funcionó, el problema es de otro tipo y esta lección no lo resuelv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Memoria: parte y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segundo: que la persona no se pase de l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de qué se trata el video y de quién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que hace que lo afirmado sea c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que se pide y cómo termina 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anato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renglones, uno por parte, con el segundo de arran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Memoria: parte y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562225"/>
                <a:gridCol w="55530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scribes en la línea de una parte que no apa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rabajo que hace el video; no es un plano ni una 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ord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material ya grabado para que las cuatro queden en su sit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Memoria: parte y trabaj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for-r01-oa01"/>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artes de un video cor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1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entender, creer y decidir, en ese orden: son las preguntas del espectador, en el orden en que se las ha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DETEN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2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persona no se pase de largo. Es el primer segundo: qué se ve y qué se oy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a parte y un plan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3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lano es un encuadre; una parte es un trabajo. Un video puede tener veinte tomas y sólo dos part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as en la hoja de anatomí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4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gundo en que empieza cada parte y, en la línea de la parte que no aparece, la palabra FAL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empezar por DECID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5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decisión va al final porque necesita a las otras tres. La única permuta admisible es adelantar la prueb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es una parte del vide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6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ogo, el saludo, la música de entrada, la fecha y el lugar: pueden aparecer, pero no hacen ninguno de los cuatro trabaj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n la hoja te salen tres FAL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7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problema de material ni de edición: ese video nunca tuvo estructura. Escribe el cambio mínimo para llenar la primera líne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terial no es tuyo · Tarjetas de repaso rápido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hacer reordenar y qué n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terial no es tuyo · Tarjetas de repaso rápido · Tarjeta 8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eve el material que ya grabaste. Si lo que falta es una prueba que nunca filmaste, eso se graba: reordenar no crea material.]]></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alt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orden]]></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ermut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esarmas un video corto en sus cuatro partes, dices qué trabajo hace cada una y reordenas tu material para que las cuatro queden en su sitio. Siguiente paso de la ruta: «El guion que retiene».]]></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hoja de cuatro renglones y a los tres casos rotos. Casi siempre el fallo está en no distinguir una parte de un plano: si cuentas tomas en lugar de trabajos, no hay diagnóstic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las cuatro partes de un video corto y dices qué trabajo hace cada una, sin confundirla con un plan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mas un video corto y anotas el segundo en que empieza cada parte, escribiendo FALTA donde no la encuentr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os tres modos de rotura: sólo detiene, demuestra sin explicar o pide lo imposi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as dos carencias: la que se resuelve grabando y la que se reorden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ordenas tu material para que el video tenga las cuatro partes y anotas el orden y el segundo de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s el orden de las partes como una propiedad de quien mira, no como regla de plataform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verificarlo. Ámbito: México. Vigencia revisada 2026-1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105150"/>
                <a:gridCol w="2428875"/>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guion y que se escribe antes de fil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género literario), Wikiped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reglas de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estructura se puede dibujar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gráfic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roducción; video y an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video se arma uniendo to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aje,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ción; cada plataforma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rimer pl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lan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uadre; video y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3105150"/>
                <a:gridCol w="2428875"/>
                <a:gridCol w="2581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impro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ovisa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es un mé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cifras y segund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Guion_(g%C3%A9nero_literario)"/>
              </a:rPr>
              <a:t><![CDATA[Guion: el texto que se escribe antes de filmar]]></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a hoja de cuatro renglones: el guion tradicional también separa por partes lo que va a ocurrir.]]></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Guion_gr%C3%A1fico"/>
              </a:rPr>
              <a:t><![CDATA[Guion gráfico: dibujar el video antes de grabarlo]]></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la versión en papel de la hoja de anatomía: cuatro dibujos en orden, uno por parte, antes de encender la cámara.]]></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Montaje"/>
              </a:rPr>
              <a:t><![CDATA[Montaje: unir tomas es una decisión de orden]]></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cómo se explica que una escena tiene varias tomas y que unirlas es decidir cuál va antes y cuál despué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for-r01-oa01"/>
              </a:rPr>
              <a:t><![CDATA[Anatomía de un ree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Anatomía de un reel»: «El guion que retiene», la ruta siguiente del curso «Contenido en video». Lo que queda aquí —las cuatro partes, la hoja de anatomía y el reordenamiento— decide también qué palabras van en cada parte; sólo que el trabajo pasa de estructura a escritura. Esta lección te dejó el criterio y el instrumento de medición; la siguiente los lleva a escribir el guion de un video corto: el problema, la prueba y el paso, sin que suene a anunc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2026-10-25T01:27:13Z</dcterms:created>
  <dcterms:modified xsi:type="dcterms:W3CDTF">2026-10-25T01:27:13Z</dcterms:modified>
  <dc:title>Anatomía de un reel</dc:title>
  <dc:description>Presentación editable del OA «Anatomía de un reel». Enlace: https://marketing.lumbre.lat/object/mkt-for-r01-oa01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