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presProps" Target="presProps.xml"/>
  <Relationship Id="rId108" Type="http://schemas.openxmlformats.org/officeDocument/2006/relationships/viewProps" Target="viewProps.xml"/>
  <Relationship Id="rId10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que retiene»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que retiene»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que retiene»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que retiene»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ómo se reconoce el tono de anuncio»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ómo se reconoce el tono de anuncio»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ómo se reconoce el tono de anunci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en tres partes: problema, prueba y paso» (2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en tres partes: problema, prueba y paso» (3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en tres partes: problema, prueba y paso» (4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en tres partes: problema, prueba y paso» (5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El guion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ademia Inglés Ahora (nombre ficticio) grabó un video de treinta segundos. El guion dice: «Bienvenidos a Inglés Ahora, una institución con más de una década de trayectoria y una metodología probada. Ofrecemos cursos de conversación, preparación de entrevistas, horarios flexibles y un ambiente familiar. No te lo pierdas: inscríbete esta semana». Todos los nombres, frases y dat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as cuatro marcas, una por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aludo de casa está en la primera frase. El adjetivo está en «metodología probada». La lista de características son las cuatro que se enumeran. El cierre de catálogo es la última frase, con el «no te lo pierdas». Son cuatro marcas y ni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El problema, con palabr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os mensajes que recibe la academia hay una frase que se repite: «ya tomé dos años de inglés y me da pena hablarlo». Esa frase es el problema, con las palabras de quien lo tiene. Reemplaza la primera frase del guion: donde había una institución, ahora hay alguien que estudió dos años y no se atreve 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La prueba, algo que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ueba es un audio: se graba a un alumno pidiendo un café en inglés frente a la cámara, y en pantalla aparece la frase con el error y la corrección. Se ve, se escucha y no se puede discutir. El primer plano es el de alguien que empieza con miedo y termina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El paso, con canal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so es uno solo: «Mándanos un audio de treinta segundos en inglés por WhatsApp y te lo devolvemos corregido, sin compromiso». Dice qué hacer, dónde y qué pasa si lo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El guion re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en tres renglones: «Dos años de inglés y te da pena hablarlo. Este audio es de alguien que pasó lo mismo. Mándanos un audio de treinta segundos y te lo corregimos». Se quitaron el nombre, la historia, los adjetivos, la lista y el cierre de catálogo. No se quitó el negocio: sigue siendo una academia que corrige a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a prueba del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en voz alta. «Dos años de inglés y te da pena hablarlo» se dice bien. «Una institución con más de una década de trayectoria» se dice como un aviso, y quien lo escucha se aburre antes de la segunda frase. Si al leerlo te da pena decirlo, todavía suena a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suena a anuncio y su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o que todavía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abes si ese video retuvo ni si llegó alguien: eso lo dirán tu panel y tu registro. Lo que ya sabes es dónde mirar: si la curva del panel cae en los primeros segundos, el problema estaba en el arranque, y el guion reescrito se puede comparar con el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os años de inglés y te da pena hablarlo: este audio es de alguien que pasó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única que nombra un problema con las palabras de quien lo tiene y enseña una prueba en el mismo renglón. La primera es el saludo de casa con un adjetivo pegado; la tercera es una enumeración de características con formato de anuncio; la cuarta es el catálogo de servicios. Ninguna de las tres se puede comprobar viéndolas, y las tres le dicen a quien mira que el video habla de la empresa. El guion que retiene no necesita hablar de la empresa: necesita hablar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marcas del tono de anuncio y la regla del punto de vista: en el guion que retiene, quien habla es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qué aplica a una PyME y qué no»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qué aplica a una PyME y qué no»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aso dice qué hacer, dónde y qué pasa después. «Contáctanos» no dice ninguna de las tres: no dice qué hacer, no dice a dónde, y no dice qué recibe quien lo hace. Es una despedida disfrazada de llamada a la acción, y es la frase que más se parece al anuncio. Cuando escribas el cierre, escribe la acción completa: «mándanos una foto por WhatsApp y te decimos si conviene camb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como acción única con canal y consecuencia, frente a la lista de cierres de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ner en pantalla la hora en que terminó el lote y el nombre de quien lo rec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uno mete una prueba: algo que el espectador puede ver y que no depende de creerte. La cero sigue siendo una afirmación, sólo que con otra cifra: una afirmación con número sigue siendo una afirmación. La dos es información de catálogo, que va en el rótulo del final. Y la tres es un superlativo con otra palabra: el problema no era la palabra, era que no había ninguna prueba. El cambio no es de estilo, es de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ntre prueba y promesa, y las cuatro marcas del tono de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ocabulario que se confunde»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ocabulario que se confunde»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s años de inglés y te da pena hablarlo» → Problema: lo nombra quien lo tiene, co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 audio es de alguien que pasó lo mismo» → Prueba: se ve y se escucha, no hay que cre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ándanos un audio de treinta segundos y te lo corregimos» → Paso: una acción, con canal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mos una institución con más de una década de trayectoria» → Promesa: lo que dices de ti, sin ningun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áctanos para más información» → Cierre de catálogo: no dice qué hacer ni qué pas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del vocabulario de la lección y la lista de cierres de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s años de inglés y te da pena hablarlo» →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medidor se lee raro cuando la válvula del patio está cerrada» →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e audio es de alguien que pasó lo mismo»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ronómetro marca cuarenta y siete minutos, sin reloj en la pared»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ándanos un audio de treinta segundos y te lo corregimos» →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críbenos una foto de la cerradura y te decimos si se puede abrir» →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omos una empresa con más de una década de trayectoria» → Frase de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No te lo pierdas: contáctanos para más información» → Frase de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artes del guion y la categoría de frase de anuncio, que es la que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blema · prueba · paso ·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rtes del guion y la revisión final. Nombrarlas permite revisar un guion propio con una lista: «¿nombré el problema con palabras del cliente?, ¿hay una prueba filmable?, ¿dejé un solo paso con canal y consecuencia?, ¿lo leí en voz alta?». Si una falla, esa es la que se arregl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artes presentadas en la lección y aplicadas en los dos ejemplos re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reescribir el guion que suena a anuncio» (2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reescribir el guion que suena a anuncio» (3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reescribir el guion que suena a anuncio» (4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s el problema con las palabras de quien lo tiene → Cambias cada adjetivo por un hecho que se pueda filmar → Quitas del guion todo lo que habla de la empresa → Dejas un solo paso, con canal y consecuencia → Lo lees en voz alta y corriges lo que te suena a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el resultado del anterior. El problema va primero porque es lo único que no se inventa: si cambias los adjetivos antes de saber el problema, vas a filmar la prueba equivocada. Quitar lo de la empresa va después de cambiar los adjetivos, porque hay frases que sólo se pueden quitar cuando ya tienen un hecho que las reemplaza. El paso va al final, porque un paso sin problema y sin prueba es una fórmula vacía. Y la lectura en voz alta va al final del todo, porque sólo tiene sentido sobre un guion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método de la lección y el orden en que se revisa un guion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guion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ladería Nube (nombre ficticio) grabó un video de su helado de limón. El guion dice: «Les damos la bienvenida a Nube, donde elaboramos postres artesanales con ingredientes naturales de la más alta calidad. ¿Buscas un lugar para compartir algo dulce con tu famili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o que está bien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ema sí funciona: el helado de limón es visual y es de temporada. Lo que arruina el video es el orden. El guion empieza con el nombre y la presentación, la lista de adjetivos llega antes de ver el producto, y al final no hay nada que la persona pueda hacer. Y la prueba existe y está a un segundo de distancia: el corte del helado y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l problema, con palabr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os mensajes de la heladería hay una frase que se repite en temporada: «en casa nunca queda igual al que se lleva». Esa frase es el problema, y ya está escrito con las palabras de quien l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rte del helado de limón y la cuchara que se le hunde: se ve en un segundo y no depende de que te crean. Ese es el plano de la prueba, y se graba antes que cualquier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el tuyo de limón por WhatsApp y lo dejas apartado para el domingo». Una acción, un canal y una consecuencia concreta: el domingo está listo y no hay que hacer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guion re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asa nunca queda igual al que se lleva. Este es el de limón, recién cortado. Pide el tuyo por WhatsApp y lo dejas apartado para el domingo». Tres renglones: un problema, una prueba y un paso. El nombre del negocio y la lista de adjetivos se fueron al rótul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que estaba bien y se arru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se revis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graban dos versiones del mismo producto, una con el guion viejo y otra con el reescrito, y se comparan en tu panel: la curva y el número de mensajes o pedidos que dejó cada una. Lo que no se puede comparar aquí es si una versión es mejor para el negocio: eso lo decides con tus propios datos y con lo que te dicen quienes te compr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guion dice “somos rápidos”, ya hay una prueba y no hace falta filmar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es la que no se sostiene: un adjetivo es exactamente lo contrario de una prueba, porque la persona tiene que creerte sin evidencia, y un guion lleno de adjetivos es el que más suena a anuncio. Las otras cinco sí se sostienen: son el criterio de la lección, tal como está escrito más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marcas del tono de anuncio, la diferencia entre prueba y promesa, la definición del paso y la prueba del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video que grabaste o el que tienes pendiente, y reescribe su guion con este orden: una frase de problema con las palabras de quien te compra, una prueba que se pueda filmar, y un solo paso con canal y consecuencia. Deja el guion en tres renglones, en una nota del celular o en una hoja, y no lo grabes todavía. Al final escribe la frase con la que te presentarías y a quién le vas a pedir permiso si aparece alguien en cám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reescribir el guion que suena a anuncio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reescribir el guion que suena a anuncio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reescribir el guion que suena a anuncio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guion suene a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hable desde el negocio: nombre, historia, adjetivos, lista de servicios y cierre de catálogo. El tema puede estar bien; lo que falla es el su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marcas del tono de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udo de casa, adjetivo, lista de características y cierre de catálogo. Siempre aparecen j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romesa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omesa es lo que dices de ti; la prueba es lo que la persona puede comprobar sin creerte. Ocupan el mismo lugar en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nombra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s palabras de quien lo tiene, sacadas de tus mensajes y tus conversaciones, no con las de tu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cierre sea un paso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diga qué hacer, dónde y qué pasa después. «Contáctanos para más información» no dice ningun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ueba del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er el guion en voz alta antes de grabar. El guion se escribe con el ojo y se dice con la b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adjetivo que no puedo fil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borro. Si no hay un hecho que lo reemplace, el adjetivo ocupa el lugar de la prueba y el guion se llena de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é videos no aplica el método de tre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video testimonial, donde el relato lo cuenta quien te compró, y al video de marca, donde sí se habla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2-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08" r:id="rId1"/>
    <p:sldLayoutId id="2481907909" r:id="rId2"/>
    <p:sldLayoutId id="2481907910" r:id="rId3"/>
    <p:sldLayoutId id="24819079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207d12143ddd4d91ea6bac59f5a7a006ce0396c72b8a3ce1.jpg"/>
  <Relationship Id="rId3" Type="http://schemas.openxmlformats.org/officeDocument/2006/relationships/hyperlink" Target="https://marketing.lumbre.lat/object/mkt-for-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marketing.lumbre.lat/object/mkt-for-r02-oa01" TargetMode="External"/>
  <Relationship Id="rId4" Type="http://schemas.openxmlformats.org/officeDocument/2006/relationships/hyperlink" Target="https://marketing.lumbre.lat/object/mkt-for-r02-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marketing.lumbre.lat/object/mkt-for-r02-oa01" TargetMode="External"/>
  <Relationship Id="rId4" Type="http://schemas.openxmlformats.org/officeDocument/2006/relationships/hyperlink" Target="https://marketing.lumbre.lat/object/mkt-for-r02-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marketing.lumbre.lat/object/mkt-for-r02-oa01" TargetMode="External"/>
  <Relationship Id="rId4" Type="http://schemas.openxmlformats.org/officeDocument/2006/relationships/hyperlink" Target="https://marketing.lumbre.lat/object/mkt-for-r02-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marketing.lumbre.lat/object/mkt-for-r02-oa01" TargetMode="External"/>
  <Relationship Id="rId4" Type="http://schemas.openxmlformats.org/officeDocument/2006/relationships/hyperlink" Target="https://marketing.lumbre.lat/object/mkt-for-r02-oa01"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marketing.lumbre.lat/object/mkt-for-r02-oa01"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es.wikipedia.org/wiki/Lenguaje_publicitario" TargetMode="External"/>
  <Relationship Id="rId4" Type="http://schemas.openxmlformats.org/officeDocument/2006/relationships/hyperlink" Target="https://es.wikipedia.org/wiki/Storytelling" TargetMode="External"/>
  <Relationship Id="rId5" Type="http://schemas.openxmlformats.org/officeDocument/2006/relationships/hyperlink" Target="https://es.wikipedia.org/wiki/Teleprompter" TargetMode="Externa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hyperlink" Target="https://es.wikipedia.org/wiki/Guion_(cine)" TargetMode="External"/>
  <Relationship Id="rId4"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2-oa01" TargetMode="External"/>
  <Relationship Id="rId3" Type="http://schemas.openxmlformats.org/officeDocument/2006/relationships/notesSlide" Target="../notesSlides/notesSlide10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tien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for-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guion de un video corto en tres partes —problema, prueba y paso— con las palabras de tu cliente en lugar de las del negocio, cambias cada adjetivo por un hecho que se pueda filmar y revisas el texto en voz alta antes de grab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El guion que retiene». Explica por qué un guion suena a anuncio, muestra las cuatro marcas del tono publicitario, enseña el orden problema, prueba y paso, y resuelve dos casos ficticios de principio a fin. Incluye glosario, ocho actividades evaluadas, cuatro figur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4]]></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uion de video · tono de anuncio · problema, prueba y paso · lenguaje publicitario · redacción comercial · video para PyME · prueba social · contenido en vide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que retien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guion de un video con una hora de trabajo, lo grabaste y lo subiste. A media pieza se va la gente. Abres tu panel y no entiendes por qué.]]></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asi nunca es el tema. Es el to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que retien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uion que suena a anuncio tiene una firma que cualquiera reconoce: habla de tu negocio antes que del problema de quien mira. Empieza con el nombre y los años que llevan operando, y termina con una frase de catálogo: «contáctanos para más información». Quien lo ve reconoce el formato y sigue de largo. No hace falta que tu servicio sea malo: basta con que el guion hable desde donde no le interesa a quien mir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no no está en lo que filmaste, sino en cómo se escribe. Eso se revisa renglón por renglón y se deja escrito antes de gra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que retien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un guion de video corto en tres partes —problema, prueba y paso— y una revisión final que se hace leyendo el texto en voz alta. El guion que escribas hoy lo puedes usar mañ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que retien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nocer las cuatro marcas del tono de anuncio en un guion propio; escribir el problema con las palabras de quien te compra; cambiar cada adjetivo por un hecho que el espectador pueda comprobar; dejar un solo paso, con canal y consecuencia; y revisar el guion con la prueba del dicho, leyéndolo en voz alta antes de grabar.]]></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hace: darte una estructura de tres partes (problema, prueba y paso), una lista de frases que delatan el tono de anuncio y un procedimiento de reescrit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que retien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fija un número de segundos ni de palabras. Un guion no se mide por su longitud, sino por si la persona puede verificar lo que le dice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está resuelto con un caso ficticio, y tú trabajas con tu propio guio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d donde publicas se cita como dato, nunca como aval de un méto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cada video depende de tu oferta, de tu mercado y de quién te 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tre un video que vende y un video que suena a anuncio. No es que el tuyo no venda: es que a quien lo ve le llega el formato antes que el contenido, y el formato le avisa que le van a pedir algo. Eso corta la atención antes de tiemp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hace que un guion suene a anuncio no es el vocabulario: es el punto de vista. En el guion que suena a anuncio, quien habla es el negocio. En el guion que retiene, quien habla es el cliente. De ahí salen cuatro marcas, y siempre aparecen jun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el saludo de casa: el nombre del negocio, la historia, la misión, los años que llevan operando. Esa información importa a quien te representa, no a quien mira. Va en el rótulo final del video, no en la boc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adjetivo: «rápido», «confiable», «profesional», «innovador», «de alta calidad». El adjetivo es una afirmación que el espectador tiene que creer por confianza, y la confianza no se pide, se gana. Peor: el adjetivo ocupa justo el lugar donde iba la pru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a lista de características: «cursos de conversación, horarios flexibles y un ambiente familiar». En un video corto, una lista es un catálogo de cosas que la persona no puede ver ni comprobar; y además es el formato de un follet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el cierre de catálogo: «contáctanos para más información», «no te lo pierdas», «aprovecha nuestra promoción». Ninguna pide algo concreto: un paso que no dice qué hacer, dónde y qué pasa después no es un paso, es una desped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uion con las cuatro marcas es un anuncio leído en voz alta. Un guion con cero es una conversación. El trabajo de esta lección es llevarte del primer lado al segundo, y no se hace borrando lo que tu negocio quiere decir: se hace cambiándole el suje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marcas del tono de anuncio y lo que se hace con cada 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933700"/>
                <a:gridCol w="2152650"/>
                <a:gridCol w="3028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ca en 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ntiende quien mi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en 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 de casa: nombre, historia,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es el aviso de un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itas de la boca y lo dejas en el rótul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etivo: rápido, profesional, innov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que cree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ambias por un hecho verificable o lo qu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características o de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olleto, en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s una sola idea por video y la demuest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933700"/>
                <a:gridCol w="2152650"/>
                <a:gridCol w="3028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ca en 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ntiende quien mi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en 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atálogo: contáctanos, no te lo pie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dice qué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es un paso con canal y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columnas pueden hablar del mismo tema. Lo que cambia es quién toma la palabra: en la izquierda, la empresa; en la derecha, quien te compra. Cambiar el sujeto del guion es todo el trabaj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on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ómo se reconoce el tono de anun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usión que más se repite: prueba contra promes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romesa es lo que dices de ti: «somos rápidos», «trabajamos con calidad». Una prueba es lo que la persona puede comprobar sin creerte: el cronómetro en pantalla, el trabajo terminado con la hora escrita, el audio de alguien contando qué le resolvieron. Adjetivo y prueba ocupan el mismo lugar en el guion, y por eso nunca van los dos. Y el paso tampoco es una promesa: es una acción que le pides, con un canal y una consecuencia. «Contáctanos» no es un paso, es una despedi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partes: problema, prueba y pas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uion de video corto que retiene tiene tres partes, siempre en ese orden: son las tres preguntas que la persona se hace en ese mismo ord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partes: problema, prueba y pas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esto es mi problema?». La respuesta es el problema, nombrado con las palabras del cliente. Hay una diferencia enorme entre «problemas de comunicación» y «te da pena pedir la cuenta en un restaurante porque no sabes cómo pedirla»: la primera la escribió un folleto, la segunda alguien que estuvo ahí. El problema se busca en tus mensajes o en las preguntas que te llegan por WhatsApp, y casi siempre ya está escrito con las palabras de quien lo tie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partes: problema, prueba y pas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regunta es «¿es verdad?». La respuesta es la prueba, y tiene que estar en la imagen o en la frase, no en tu intención. «Somos los más rápidos del municipio» es una afirmación; un cronómetro en pantalla con el tiempo del trabajo es una prueba. «Tenemos el mejor pan del barrio» es una afirmación; el corte del pan y la miga son una prueba. La prueba no necesita decir que es una prueba: necesita ser algo que la persona pueda mir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partes: problema, prueba y pas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regunta es «¿y ahora qué?». La respuesta es el paso: una sola acción, concreta, con un canal y una consecuencia. «Mándanos una foto de tu cerradura por WhatsApp y te decimos si se puede abrir sin romper» sí es un paso: dice qué hacer, dónde y qué recibe quien lo hace. «Contáctanos» no lo es: no dice qué hacer ni qué pasa despué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partes: problema, prueba y pas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se puede alterar: si abres con el paso, no sabe de qué se trata; si abres con la prueba, no sabe por qué le importa. El problema abre, la prueba sostiene, el paso cierra. Cuando falta una parte, el hueco se llena de frases sobre la empresa: por eso un guion con dos partes sabe a anun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partes: problema, prueba y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más que la cantidad de palabras. Un guion que empieza por la empresa se siente desordenado aunque todo esté bien escrito: el espectador no sabe qué hacer con la información que recib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parte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1 de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guion de hoy]]></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ademia Inglés Ahora (nombre ficticio) grabó un video de treinta segundos. El guion dice: «Bienvenidos a Inglés Ahora, una institución con más de una década de trayectoria y una metodología probada. Ofrecemos cursos de conversación, preparación de entrevistas, horarios flexibles y un ambiente familiar. No te lo pierdas: inscríbete esta semana». Todos los nombres, frases y datos de este ejemplo son inventados para 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s cuatro marcas, una por u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ludo de casa está en la primera frase. El adjetivo está en «metodología probada». La lista de características son las cuatro que se enumeran. El cierre de catálogo es la última frase, con el «no te lo pierdas». Son cuatro marcas y ni un probl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problema, con palabras del clie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mensajes que recibe la academia hay una frase que se repite: «ya tomé dos años de inglés y me da pena hablarlo». Esa frase es el problema, con las palabras de quien lo tiene. Reemplaza la primera frase del guion: donde había una institución, ahora hay alguien que estudió dos años y no se atreve a habl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rueba, algo que se v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es un audio: se graba a un alumno pidiendo un café en inglés frente a la cámara, y en pantalla aparece la frase con el error y la corrección. Se ve, se escucha y no se puede discutir. El primer plano es el de alguien que empieza con miedo y termina la fr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aso, con canal y consecuenci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es uno solo: «Mándanos un audio de treinta segundos en inglés por WhatsApp y te lo devolvemos corregido, sin compromiso». Dice qué hacer, dónde y qué pasa si lo ha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guion reescri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en tres renglones: «Dos años de inglés y te da pena hablarlo. Este audio es de alguien que pasó lo mismo. Mándanos un audio de treinta segundos y te lo corregimos». Se quitaron el nombre, la historia, los adjetivos, la lista y el cierre de catálogo. No se quitó el negocio: sigue siendo una academia que corrige audi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prueba del dich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en voz alta. «Dos años de inglés y te da pena hablarlo» se dice bien. «Una institución con más de una década de trayectoria» se dice como un aviso, y quien lo escucha se aburre antes de la segunda frase. Si al leerlo te da pena decirlo, todavía suena a anun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partes: problema, prueba y paso · Ejemplo resuelto (caso ficticio): el guion que suena a anuncio y su traducción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o que todavía no sab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s si ese video retuvo ni si llegó alguien: eso lo dirán tu panel y tu registro. Lo que ya sabes es dónde mirar: si la curva del panel cae en los primeros segundos, el problema estaba en el arranque, y el guion reescrito se puede comparar con el anteri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en tres partes: problema, prueba y p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estos cuatro inicios de guion, ¿cuál está escrito desde el cliente y por lo tanto no suena a anunci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Inglés Ahora llevamos más de una década formando profesionales con un equipo docente ampliamente capacita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s años de inglés y te da pena hablarlo: este audio es de alguien que pasó lo mism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s una academia de inglés con horarios flexibles, ambiente familiar y metodología prob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oce nuestros cursos: conversación, entrevistas, gramática y nivel por exa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decir hasta dónde llega este método, porque hay guiones que no se arreglan con estas tres partes.]]></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a los videos que grabas tú, en tu negocio, para gente que te compra: el reel del producto, la historia del proceso, la explicación de un servicio, la respuesta a la pregunta que más te llega por WhatsApp. Ahí el problema, la prueba y el paso funcionan casi siempre: el cliente ya te conoce y lo que le falta es enten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ca a dos cosas. El video testimonial: el relato lo cuenta quien te compró, y tu trabajo es dejar que la cuente y tener permiso para publicarla. Y el video de marca o institucional: ahí el guion sí habla de la empresa, y su trabajo es dejar constancia de qué haces, no detener a quien no te conoce. Decir en voz alta que un guion así no retiene igual no es un defecto: es saber para qué se hiz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tercera advertencia, la más importante: ninguna de estas tres partes garantiza que el video se vea. Lo que hace la estructura es quitar el tono de anuncio y dejar el mensaje en un orden verificable. Si después nadie lo ve, el problema puede ser de alcance, de tema o de plataforma: eso se mide aparte, con los números de tu cu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situaciones y qué hace el método de problema, prueba y paso en cada una. La tercera fila es la que más se confunde con las otras d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828925"/>
                <a:gridCol w="2781300"/>
                <a:gridCol w="2505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 con 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 de tu producto o servicio, para gente que ya t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es problema, prueba y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ya te conoce; lo que le falta es en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 testimonial: el relato lo cuenta quien te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cribes su historia; pides permiso y la ed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lato no es tuyo: inventarlo rompe la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 de marca o presentación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í sí hablas de la empresa, y aceptas que no reteng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trabajo es dejar constancia, no detener el scrol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mesa y prueba ocupan el mismo lugar en el guion. Cuando dejas el adjetivo, dejas vacío el sitio donde iba la prueba, y quien mira no tiene nada que comprob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ueb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qué aplica a una PyME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uion que termina con «Contáctanos para más información» ya tiene su paso, porque le pide al espectador que se comunique con el negoc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qué aplica a una PyME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negocio es una lavandería y el guion dice: «Somos la mejor lavandería de la zona, con servicio rápido y excelente calidad». ¿Qué cambio hace que ese guion deje de sonar a anunc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tituir «la mejor» por «más de diez años lavand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r en pantalla la hora en que terminó el lote y el nombre de quien lo recibió.]]></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regar la dirección del local y el horario de atención al final del vide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excelente calidad» por «calidad de prime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que se usan como si fueran la misma cosa y que conviene separar antes de escribir.]]></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 es lo que le pasa a la persona que te mira, nombrado como ella lo nombra. Promesa es lo que tú dices que vas a hacer. Prueba es el hecho que la persona puede comprobar. Paso es la acción que le pid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más común es entre promesa y prueba: se escriben en el mismo lugar del guion y alguien las cambia por un adjetivo mejor. La segunda es entre problema y característica: si tu «problema» es «no tenemos servicio de recogida a domicilio», describes tu servicio, no su problema. La tercera es entre paso y cierre: si al final no hay una acción, hay un cierre, y un cierre no retiene a nadi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quinta palabra que hay que cuidar: «nosotros». Un guion en primera persona del plural habla de la empresa, aunque el contenido sea útil. Conviene probar el cambio de sujeto: si la frase dice «somos» y se puede decir «tú», es una frase de anuncio; si se puede decir «aquí» o «esto», ya es del cl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del guion con la parte que le corresponde. Fíjate en si la persona puede comprobarlo sin creert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s años de inglés y te da pena hablarl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e audio es de alguien que pasó lo mism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ándanos un audio de treinta segundos y te lo corregim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mos una institución con más de una década de trayectori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áctanos para más inform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ueba: se ve y se escucha, no hay que creerl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so: una acción, con canal y consecuenci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sa: lo que dices de ti, sin ninguna evidenci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erre de catálogo: no dice qué hacer ni qué pasa despué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blema: lo nombra quien lo tiene, con sus palabr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de qué parte del guion es cada una?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blem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ueb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ase de anunci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s años de inglés y te da pena habla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edidor se lee raro cuando la válvula del patio está cerr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 audio es de alguien que pasó lo mismo»]]></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ronómetro marca cuarenta y siete minutos, sin reloj en la pared»]]></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ándanos un audio de treinta segundos y te lo corregimos»]]></a:t>
            </a:r>
          </a:p>
        </p:txBody>
      </p:sp>
      <p:sp>
        <p:nvSpPr>
          <p:cNvPr id="11"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críbenos una foto de la cerradura y te decimos si se puede abrir»]]></a:t>
            </a:r>
          </a:p>
        </p:txBody>
      </p:sp>
      <p:sp>
        <p:nvSpPr>
          <p:cNvPr id="12"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omos una empresa con más de una década de trayectoria»]]></a:t>
            </a:r>
          </a:p>
        </p:txBody>
      </p:sp>
      <p:sp>
        <p:nvSpPr>
          <p:cNvPr id="13"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No te lo pierdas: contáctanos para más información»]]></a:t>
            </a:r>
          </a:p>
        </p:txBody>
      </p:sp>
      <p:sp>
        <p:nvSpPr>
          <p:cNvPr id="14" name=""/>
          <p:cNvSpPr txBox="1"/>
          <p:nvPr/>
        </p:nvSpPr>
        <p:spPr>
          <a:xfrm>
            <a:off x="514350" y="4371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guion que no suena a anuncio tiene tres partes: el ___ nombrado con las palabras de quien lo tiene, la ___ que el espectador puede comprobar sin creerte, y el ___ que pide una sola acción con canal y consecuencia. La revisión final no se hace con el ojo, sino ___, porque el guion se dice, no se l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inco pasos y no necesita ninguna herramienta. Cabe en una hoja y toma más o menos diez minuto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uno: escribe el problema con las palabras del cliente. No las tuyas: las de un mensaje, de una conversación o de una pregunta que te llega. Si no las tienes a la mano, todavía no estás cerca de quien te compra, y eso también es un da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dos: cambia cada adjetivo por un hecho. Escribe en una columna los adjetivos del guion: rápido, confiable, profesional, el mejor, con experiencia. Al lado, escribe lo que se puede filmar para demostrarlo. Si no hay nada que filmar, el adjetivo se borra. Lo que sobra no es relleno: es espacio para la prueb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tres: quita lo que habla de la empresa. Nombre, historia, años, misión y lista de servicios van al rótulo del final, donde no compiten con el mensaje. Si hay algo que no se puede quitar porque es lo que te diferencia —un permiso, una garantía, un oficio que llevas años ejercitando— ese algo se explica como lo que le sirve a quien mira y no como una característica tuya: «si llevas veinte años con nosotros y te quedan dudas de cómo va tu caso, te lo contestamos en el mismo día», y no «contamos con más de veinte años de trayector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cuatro: deja un solo paso. Con qué hacer, dónde y qué pasa después. Si aparecen dos pasos, es que son dos videos.]]></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cinco: léelo en voz alta. Esta es la revisión que más corrige y la que casi nadie hace, porque el guion se escribe con el ojo y se dice con la boca. Lee el texto como si le hablaras a un conocido que te trajo un problema parecido. Si te da pena decirlo, si te suena a anuncio, si te salen palabras que no dirías frente a un cliente, todavía no está lis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completo. El paso cinco es el que más corrige y el que casi nadie hace, porque el guion se escribe con el ojo y se dice con la boca. Los otros cuatro se pueden hacer en pape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reescribir el guion que suena a anun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étodo, desde el problema hasta la revisión fina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mbias cada adjetivo por un hecho que se pueda film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tas del guion todo lo que habla de la empres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s un solo paso, con canal y consecuenci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lees en voz alta y corriges lo que te suena a anunci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s el problema con las palabras de quien lo tien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guion de hoy]]></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ladería Nube (nombre ficticio) grabó un video de su helado de limón. El guion dice: «Les damos la bienvenida a Nube, donde elaboramos postres artesanales con ingredientes naturales de la más alta calidad. ¿Buscas un lugar para compartir algo dulce con tu familia?». Datos inventados para el ejerci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2 de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está bien y lo que n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ma sí funciona: el helado de limón es visual y es de temporada. Lo que arruina el video es el orden. El guion empieza con el nombre y la presentación, la lista de adjetivos llega antes de ver el producto, y al final no hay nada que la persona pueda hacer. Y la prueba existe y está a un segundo de distancia: el corte del helado y la text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problema, con palabras del cl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mensajes de la heladería hay una frase que se repite en temporada: «en casa nunca queda igual al que se lleva». Esa frase es el problema, y ya está escrito con las palabras de quien lo tien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rueb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te del helado de limón y la cuchara que se le hunde: se ve en un segundo y no depende de que te crean. Ese es el plano de la prueba, y se graba antes que cualquier fra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as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el tuyo de limón por WhatsApp y lo dejas apartado para el domingo». Una acción, un canal y una consecuencia concreta: el domingo está listo y no hay que hacer fil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guion reescri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nunca queda igual al que se lleva. Este es el de limón, recién cortado. Pide el tuyo por WhatsApp y lo dejas apartado para el domingo». Tres renglones: un problema, una prueba y un paso. El nombre del negocio y la lista de adjetivos se fueron al rótulo fin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Ejemplo resuelto (caso ficticio): el guion que estaba bien y se arruinó · Paso 7 de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se revisa despué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graban dos versiones del mismo producto, una con el guion viejo y otra con el reescrito, y se comparan en tu panel: la curva y el número de mensajes o pedidos que dejó cada una. Lo que no se puede comparar aquí es si una versión es mejor para el negocio: eso lo decides con tus propios datos y con lo que te dicen quienes te comprar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reescribir el guion que suena a anun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escribe los guiones dejó estas seis frases en una hoj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blema del cliente se nombra con las palabras que usa el cliente, no con las que usamos nosotr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guion dice “somos rápidos”, ya hay una prueba y no hace falta filmar nada má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prueba es algo que la persona puede comprobar sin tener que creer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so dice qué hacer, dónde y qué pasa después».]]></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marcas del anuncio (saludo de casa, adjetivo, lista y cierre de catálogo) se pueden quitar sin quitar el negocio».]]></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al leer el guion en voz alta te da pena decirlo, todavía suena a anunc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reescribir el guion que suena a anunci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video que grabaste o el que tienes pendiente, y reescribe su guion con este orden: una frase de problema con las palabras de quien te compra, una prueba que se pueda filmar, y un solo paso con canal y consecuencia. Deja el guion en tres renglones, en una nota del celular o en una hoja, y no lo grabes todavía. Al final escribe la frase con la que te presentarías y a quién le vas a pedir permiso si aparece alguien en cáma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escribir el problema con palabras del cliente, no es un problema de escritura: es que todavía no has preguntado. Escribe lo que te llegó esta semana en un mensaje y empieza por ahí.]]></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e pasa a quien mira,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que se puede comprobar sin cre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cción única que pides, con canal y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ices de tu negocio, si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 de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historia y años: van al rótul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áctanos»: no dice qué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reescribir el guion que suena a anuncio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4]]></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l di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el guion en voz alta antes de gra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 de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guion hable del negocio y n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for-r02-oa01"/>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1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guion suene a anunci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1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hable desde el negocio: nombre, historia, adjetivos, lista de servicios y cierre de catálogo. El tema puede estar bien; lo que falla es el suje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2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marcas del tono de anunci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2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udo de casa, adjetivo, lista de características y cierre de catálogo. Siempre aparecen junta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3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romesa y prueb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3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mesa es lo que dices de ti; la prueba es lo que la persona puede comprobar sin creerte. Ocupan el mismo lugar en el gu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4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nombra el problem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4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s palabras de quien lo tiene, sacadas de tus mensajes y tus conversaciones, no con las de tu follet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5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cierre sea un paso de verda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5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diga qué hacer, dónde y qué pasa después. «Contáctanos para más información» no dice ninguna de las tr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6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ueba del dich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6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er el guion en voz alta antes de grabar. El guion se escribe con el ojo y se dice con la boc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7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adjetivo que no puedo filma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7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borro. Si no hay un hecho que lo reemplace, el adjetivo ocupa el lugar de la prueba y el guion se llena de promesa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8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é videos no aplica el método de tres parte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reescribir el guion que suena a anuncio · Tarjetas de repaso rápido · Tarjeta 8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video testimonial, donde el relato lo cuenta quien te compró, y al video de marca, donde sí se habla de la empres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on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as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ueb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escribes el guion en problema, prueba y paso, reconoces las cuatro marcas del tono de anuncio y revisas el texto en voz alta antes de grabar. Siguiente paso de la ruta: «El video largo que vende», donde el mismo criterio se aplica a un video que dura má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marcas y al ejemplo de la academia. Casi siempre el fallo está en dejar un adjetivo donde iba la prueba, o en cerrar con «contáctanos» en lugar de un pas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s cuatro marcas del tono de anuncio en un guion propio: saludo de casa, adjetivo, lista de características y cierre de catálog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problema con las palabras de quien lo tiene y no con las del negoc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s cada adjetivo por un hecho que el espectador pueda comprobar, y borras lo que no se pueda filmar.]]></a:t>
            </a:r>
          </a:p>
        </p:txBody>
      </p:sp>
      <p:sp>
        <p:nvSpPr>
          <p:cNvPr id="13" name=""/>
          <p:cNvSpPr txBox="1"/>
          <p:nvPr/>
        </p:nvSpPr>
        <p:spPr>
          <a:xfrm>
            <a:off x="514350" y="37242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un solo paso, con qué hacer, dónde y qué pasa despué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el guion en voz alta antes de grabar y corriges lo que te suena a anunci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cuándo este método no aplica, en el video testimonial y en el video de marca, y lo dices sin intentar arreglarlo a la fuerz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el guion escrito en tres renglones, para usarlo mañana y no volver a improvisarl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material de terceros en tu vide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línea que no depende de tu método: las fotos, los videos, las voces, los testimonios y la música de tus videos no son tuyos por el hecho de que los hayas publicado en tu negocio.]]></a:t>
            </a:r>
          </a:p>
        </p:txBody>
      </p:sp>
      <p:sp>
        <p:nvSpPr>
          <p:cNvPr id="11" name=""/>
          <p:cNvSpPr txBox="1"/>
          <p:nvPr/>
        </p:nvSpPr>
        <p:spPr>
          <a:xfrm>
            <a:off x="685800" y="25622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vas a usar material de otra persona o de otro negocio —una foto de un cliente, un audio que te mandaron, una reseña, o una pista que no es tuya—, la vía correcta es pedir el permiso por escrito y dejar constancia de ese permiso, o usar material propio y con licencia clara. El material de terceros tiene además su propia regla de propiedad intelectual, y esa consulta no la resuelve un guio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4]]></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video puede estar escrito perfecto y aun así tener un problema que no depende de tus ventas: por eso, esto no sustituye la asesoría legal de un profesional, y si tu caso es delicado, pídele a uno que revise el video antes de programarl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752725"/>
                <a:gridCol w="337185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enguaje publicitario es un conjunto de técnicas de comunicación persuas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guaje publicitari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describe el registro que el guion debe evi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narración se sostiene en un argumento, unos personajes y un punto de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rytelling,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arrativo; el punto de vista es el que organiza el gu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752725"/>
                <a:gridCol w="337185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leprónter existe para poder decir un texto escrito con comodidad y al ritmo del que h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eprompte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ato; apoya la idea de que el guion se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uion es un texto escrito antes de fil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on (cine),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icio; aplica igual a un video de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752725"/>
                <a:gridCol w="337185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frases, cifras y dat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publicar de material de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pedir permiso por escrito y dejar constancia;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Lenguaje_publicitario"/>
              </a:rPr>
              <a:t><![CDATA[Lenguaje publicitario: el nombre técnico de lo que estás quitando del guion]]></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revisa su lista de técnicas: la mayoría se reconocen al instante en un guion propio, y con nombre ya se pueden quitar una por una.]]></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Storytelling"/>
              </a:rPr>
              <a:t><![CDATA[Storytelling: argumento, personajes y punto de vista narrativo]]></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la parte del punto de vista: es exactamente lo que decide si tu guion suena a anuncio o a conversación.]]></a:t>
            </a:r>
          </a:p>
        </p:txBody>
      </p:sp>
      <p:sp>
        <p:nvSpPr>
          <p:cNvPr id="11" name=""/>
          <p:cNvSpPr txBox="1"/>
          <p:nvPr/>
        </p:nvSpPr>
        <p:spPr>
          <a:xfrm>
            <a:off x="514350" y="3533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Teleprompter"/>
              </a:rPr>
              <a:t><![CDATA[Teleprónter: el aparato que existe para decir lo escrito]]></a:t>
            </a:r>
          </a:p>
        </p:txBody>
      </p:sp>
      <p:sp>
        <p:nvSpPr>
          <p:cNvPr id="12" name=""/>
          <p:cNvSpPr txBox="1"/>
          <p:nvPr/>
        </p:nvSpPr>
        <p:spPr>
          <a:xfrm>
            <a:off x="514350" y="39052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la razón técnica de la prueba del dicho: un guion se escribe para ser dicho, no para ser leído en silenci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Guion_(cine)"/>
              </a:rPr>
              <a:t><![CDATA[Guion (cine): el texto que se escribe antes de filmar]]></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cómo se ordena un guion de cine con las tres partes de esta lección y con el método de reescritura.]]></a:t>
            </a:r>
          </a:p>
        </p:txBody>
      </p:sp>
      <p:sp>
        <p:nvSpPr>
          <p:cNvPr id="9" name=""/>
          <p:cNvSpPr txBox="1"/>
          <p:nvPr/>
        </p:nvSpPr>
        <p:spPr>
          <a:xfrm>
            <a:off x="514350" y="22193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guion que retiene»: «El video largo que vende», la ruta siguiente del curso «Contenido en video». Lo que queda aquí —el guion en problema, prueba y paso, y la prueba del dicho— también decide si conviene alargar el video; sólo que un video largo no se sostiene con tres partes, sino con una estructura que sostenga la atención durante varios minuto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2-oa01"/>
              </a:rPr>
              <a:t><![CDATA[El guion que r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decidir entre corto y largo con un criterio explícito, y a sostener la atención cuando el video ya no es corto. Y antes de pasar: deja escrito el guion de tres renglones que anotaste en el producto de esta lección, porque el video largo se escribe sobre ese mismo mater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2026-10-25T01:27:15Z</dcterms:created>
  <dcterms:modified xsi:type="dcterms:W3CDTF">2026-10-25T01:27:15Z</dcterms:modified>
  <dc:title>El guion que retiene</dc:title>
  <dc:description>Presentación editable del OA «El guion que retiene». Enlace: https://marketing.lumbre.lat/object/mkt-for-r02-oa01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