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slides/slide92.xml" ContentType="application/vnd.openxmlformats-officedocument.presentationml.slide+xml"/>
  <Override PartName="/ppt/notesSlides/notesSlide9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ideo largo que vende»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ideo largo que vende»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video largo que vende»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argo» no es «mucho tiemp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argo» no es «mucho tiemp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riterio: tres preguntas y una prueba»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riterio: tres preguntas y una prueba»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que nos hagan un vide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pregunta del cliente, con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de Taller del Centro (nombre ficticio) trae el encargo: «que nos hagan un video largo». La pregunta del cliente, escrita como él la formularía, es: «¿cuánto tarda montar una estantería de pared y qué necesita la persona que la monta?». Esa frase es el punto de partida: si está escrita, se puede decidir; si no, se está decidiendo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que nos hagan un vide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rimera pregunta del criterio: ¿hay que hacer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í, y mucho: hay que elegir, hay que fijar y hay que nivelar. Un video corto puede decir «monta tu estantería rápido», pero no puede mostrar el paso donde casi todos fallan. Decisión: format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que nos hagan un vide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 promes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sabrás qué estantería va con tu pared y qué tornillo usa, y podrás montarla sin que se caiga.» Es comprobable: el espectador puede hacerlo, y se nota cuando no lo log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que nos hagan un vide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 mapa de t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tramos, tres preguntas: «¿Cuál estantería va con mi pared?», «¿Qué tornillo y qué herramienta necesito?» y «¿Cómo la fijo para que no se caiga?». Cada tramo deja al espectador con una respuesta y con la pregunta de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que nos hagan un vide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o que no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uera la historia del dueño, fuera el catálogo completo de modelos y fuera la lista de precios. Nada de eso responde una de las tres preguntas, y todo eso es relleno con 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que nos hagan un vide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a decis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cha de formato: la pregunta, el formato largo, la promesa, el mapa de tres tramos y la señal que se va a mirar (dónde se va la gente en cada tramo). Con esa hoja, la grabación deja de ser un problema creativo y se vuelve un trabajo con orden. Todos los datos del caso so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Video largo sólo si el espectador tiene que hacer algo con lo que ve; si sólo quiere ver un plato terminado, vide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opción razona por el interés del tema, y el tema no es lo que decide el formato: lo que decide es la tarea. La segunda y la cuarta razonan por la duración, que es exactamente la confusión que esta lección desmonta: alargar no arregla un video que no resuelve una tarea. La tercera es la lectura correcta del criterio: si el espectador tiene que amasar, cortar y hornear, necesita ver el proceso; si sólo quiere ver el resultado, el video corto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eguntas del criterio: si hay que hacer algo, si ya sabe qué quiere y si la respuesta cabe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3-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sostiene la atención: la cadena de reenganches»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sostiene la atención: la cadena de reenganches»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3-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3-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cuándo no conviene un video largo»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cuándo no conviene un video largo»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3-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más caro de esta ruta. La atención no se sostiene por el interés en el tema, sino porque cada tramo contesta una pregunta y abre la siguiente. Un tema bueno sin preguntas por resolver se abandona igual que uno mediocre: lo que retiene es la cadena de reenganches y la promesa que se va cumpliendo tramo a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dena de reenganches: cada tramo abre con una pregunta, deja algo resuelto y abre l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3-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r el tramo uno: la promesa que abriste no es la que el video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ída ocurre justo en la frontera entre la promesa y el contenido, y esa frontera tiene un nombre: la promesa. Si la gente se va ahí, no se fue por lentitud ni por aburrimiento: se fue porque lo que el video prometió no llegó. El arreglo es revisar el tramo uno y ver si entrega lo que su pregunta abrió. Grabar más rápido sólo hace más breve el tramo que ya estaba mal, y bajar el ritmo en todo el video no arregla una promesa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señales de la curva: caída tras la promesa, caída en medio de un tramo y caíd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3-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cuándo no conviene un video largo»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ocabulario que se confunde»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estantería va con mi pared?» → Pregunta que abre un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frase con lo que el espectador sabe hacer al terminar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o es justo lo que sale mal en la mayoría de los casos» → Reengan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historia del dueño, que no cambia lo que nadie sabe hacer → Re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antería de pared para tu negocio, sin taladro» → Titular: lo que hace que alguien haga cli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ber montar la estantería hasta el final →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ocho términos del glosario y su diferencia: tramo, reenganche, promesa, relleno, alcance, duración, prueba y pregunta que a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3-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tornillo y qué herramienta necesito?» → Pregunta que abre un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l terminar sabrás distinguir un filtro agotado de uno que aguanta»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quí es donde casi todos se traban» → Reengan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uestros proveedores llevan veinte años en el mercado» → Re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ómo se ve un filtro que ya no sirve?» → Pregunta que abre un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odrás cambiarlo tú mismo, sin llamar a nadie»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Y esto cambia por completo cómo lo vas a hacer» → Reengan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Nuestro equipo está capacitado y cuenta con certificación» → Re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de un tramo: la pregunta que abre, la promesa, el reenganche y el re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3-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tención · tramos · pregunta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tención, tramos, pregunta y promesa. Con esos cuatro términos ya puedes revisar cualquier video largo propio: dime dónde está el tramo, cuál es su pregunta y cuál es la promesa con la qu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dena de reenganches y las tres piezas de cada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3-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ficha de formato y la cadena de tramo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3-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pregunta del cliente con sus propias palabras → Decidir el formato con las tres preguntas del criterio → Escribir la promesa: lo que el espectador sabrá hacer al terminar → Armar el mapa de tramos: una pregunta por tramo → Grabar por tramos, no de una sentada → Publicar el primer tramo y mirar dónde se va la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la salida del anterior. La pregunta del cliente es el punto de partida y lo único que no depende de ti. Con ella decides el formato, y sólo entonces tiene sentido escribir la promesa: prometer algo que el formato no va a dar es el error clásico. El mapa de tramos traduce la promesa en preguntas concretas, y los dos últimos pasos son de ejecución: grabar por tramos para poder corregir, y publicar el primero para poder corregir antes de haber filmado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eis pasos del método: pregunta, formato, promesa, mapa de tramos, grabación por tramos y publicación del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3-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deo largo grabado de u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 que h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ua Clara (nombre ficticio) vende purificadores de agua para casa y grabó su primer video largo de una sentada: la presentación de la empresa al principio, el proceso de cambio de filtro al final, y todo sin tra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deo largo grabado de u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La pregunt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cuánto se cambia el filtro y cómo lo cambio yo sin romperlo?». Es una pregunta cuya respuesta tiene etapas, así que el formato largo está justificado. El problema nunca fue el formato: era la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deo largo grabado de u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sabrás distinguir un filtro que ya no sirve de uno que todavía aguanta, y lo cambiarás tú mismo sin llamar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deo largo grabado de u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El mapa de t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mo uno: «¿Qué hace el filtro y qué pasa cuando ya no sirve?». Tramo dos: «¿Cómo se ve un filtro agotado?», y aquí va la prueba en pantalla, no la descripción. Tramo tres: «¿Cómo lo cambio yo, paso a paso?». Cada tramo cierra con la pregunta del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deo largo grabado de u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Lo que se qui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istoria de la empresa, los modelos que no se ven en ese video y la explicación del material de la carcasa. Nada de eso responde una de las tres preguntas, y todo eso es relleno con 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deo largo grabado de u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La decisión de gra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rabar por tramos, no de corrido: el primero en una tarde, el segundo en otra, el tercero cuando toque. Y una regla que se pacta antes de empezar: el tramo uno se publica solo y se mira antes de filmar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deo largo grabado de u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a corrección que se pudo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tramo dos no engancha, se rehace el tramo dos. Con el video grabado de una sentada, ese mismo error se habría detectado al final, cuando rehacer todo era carís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video largo grabado de u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Advertencia sobre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negocio, los productos y los tiempos del caso son inventados para esta práctica. Lo que se aplica es el método: la pregunta, la promesa, el mapa de tramos y la regla de publicar el primero antes de filmar 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no puedes escribir la promesa en una frase, no tienes un video largo: tienes un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el tema con la estructura: el tema no retiene a nadie por sí solo. La tercera es la más fácil de eliminar: la curva de tu panel se compara con la de tus otros videos, porque los números de otra marca hablan de otro negocio, otra oferta y otra gente. La quinta confunde el síntoma con la causa: si la caída es justo después de la introducción, la promesa no se entregó, y grabarla más rápido sólo acorta un tramo que ya estaba mal. La segunda, la cuarta y la sex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l tramo, las tres piezas de cada tramo y las tres señales de la curva de re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3-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la última idea que quieres comunicar en video y llena la ficha de formato: la pregunta del cliente con sus palabras; el formato elegido y la razón, aplicando las tres preguntas; la promesa en una frase; el mapa de tramos, con una pregunta por tramo y el reenganche de cada uno; y la señal que vas a mirar en tu propio panel. Si al llenar el mapa te faltan preguntas, ese es el trabajo real: el material que todavía no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ficha de formato y la cadena de tram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ficha de formato y la cadena de tram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ficha de formato y la cadena de tram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reguntas deciden si tu video es corto 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1) ¿El espectador tiene que hacer algo con lo que ve? 2) ¿Ya sabe qué quiere y lo que necesita es una prueba o un empujón? 3) ¿La respuesta cabe en una frase? Si la respuesta tiene etapas, es un video l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ueba de que tienes un video largo y no un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ir en una frase lo que el espectador sabrá hacer al terminar. Si no se puede escribir, es un tema, y los temas se cuentan en videos co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reengan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azón por la que el espectador se queda para el tramo siguiente. No es «y ahora la segunda parte», sino «esto es justo lo que sale mal en la mayoría de los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gente se va justo después de la introducción. ¿Qué corrig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ramo uno: la promesa que abriste no es la que el video entrega. Se corrige el tramo, no el 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comparas la curva de retención de tu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a de tus otros videos, en tu propio panel. Con la de otra marca no se puede comparar nada: son negocios, ofertas y cliente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grabar por tramos en lugar de de u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tramo mal enganchado se corrige en una tarde. Con el video completo grabado, el error se descubre al final y rehacer todo cuesta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3-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47" r:id="rId1"/>
    <p:sldLayoutId id="2481907948" r:id="rId2"/>
    <p:sldLayoutId id="2481907949" r:id="rId3"/>
    <p:sldLayoutId id="248190795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9dc4a6a75f76b4b02a6dec7eb9e273f4f1b22b3f961d7b11.jpg"/>
  <Relationship Id="rId3" Type="http://schemas.openxmlformats.org/officeDocument/2006/relationships/hyperlink" Target="https://marketing.lumbre.lat/object/mkt-for-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hyperlink" Target="https://marketing.lumbre.lat/object/mkt-for-r03-oa01" TargetMode="External"/>
  <Relationship Id="rId4" Type="http://schemas.openxmlformats.org/officeDocument/2006/relationships/hyperlink" Target="https://marketing.lumbre.lat/object/mkt-for-r03-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hyperlink" Target="https://marketing.lumbre.lat/object/mkt-for-r03-oa01" TargetMode="External"/>
  <Relationship Id="rId4" Type="http://schemas.openxmlformats.org/officeDocument/2006/relationships/hyperlink" Target="https://marketing.lumbre.lat/object/mkt-for-r03-oa01"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hyperlink" Target="https://marketing.lumbre.lat/object/mkt-for-r03-oa01" TargetMode="External"/>
  <Relationship Id="rId4" Type="http://schemas.openxmlformats.org/officeDocument/2006/relationships/hyperlink" Target="https://marketing.lumbre.lat/object/mkt-for-r03-oa01"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hyperlink" Target="https://marketing.lumbre.lat/object/mkt-for-r03-oa01" TargetMode="External"/>
  <Relationship Id="rId4" Type="http://schemas.openxmlformats.org/officeDocument/2006/relationships/hyperlink" Target="https://marketing.lumbre.lat/object/mkt-for-r03-oa01"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hyperlink" Target="https://marketing.lumbre.lat/object/mkt-for-r03-oa01" TargetMode="External"/>
  <Relationship Id="rId4" Type="http://schemas.openxmlformats.org/officeDocument/2006/relationships/hyperlink" Target="https://marketing.lumbre.lat/object/mkt-for-r03-oa01" TargetMode="External"/>
  <Relationship Id="rId5"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hyperlink" Target="https://marketing.lumbre.lat/object/mkt-for-r03-oa01" TargetMode="External"/>
  <Relationship Id="rId4"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hyperlink" Target="https://es.wikipedia.org/wiki/Tutorial" TargetMode="External"/>
  <Relationship Id="rId4" Type="http://schemas.openxmlformats.org/officeDocument/2006/relationships/hyperlink" Target="https://es.wikipedia.org/wiki/Taller" TargetMode="External"/>
  <Relationship Id="rId5" Type="http://schemas.openxmlformats.org/officeDocument/2006/relationships/hyperlink" Target="https://es.wikipedia.org/wiki/Podcast" TargetMode="Externa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3-oa01" TargetMode="External"/>
  <Relationship Id="rId3" Type="http://schemas.openxmlformats.org/officeDocument/2006/relationships/notesSlide" Target="../notesSlides/notesSlide9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de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r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d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for-r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s entre video corto y video largo con un criterio explícito de tres preguntas, escribes la promesa de un video largo en una frase comprobable, lo partes en tramos con su propia pregunta y su reenganche, y usas la curva de tu propio panel para descubrir dónde se va la gente y qué tramo corregir prime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El video largo que vende». Explica por qué la pregunta «corto o largo» está mal planteada, enseña las tres preguntas del criterio y la prueba del tramo, desarrolla la cadena de reenganches que sostiene la atención y resuelve dos casos ficticios de principio a fin. Incluye glosario, ocho actividades evaluadas, cuatro figur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2]]></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ideo largo · video corto · retención de audiencia · estructura de video · criterio de formato · contenido para PyME · medición de contenido · contenido en vide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ideo largo que ven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llega el encargo más difícil de la semana: «necesitamos un video largo». Lo dice quien te dirige, con la misma naturalidad con la que pediría una cotización. Y tú tienes delante un celular, un negocio que abre de lunes a sábado y una duda muy concreta: no es si sabes hablar frente a la cámara —eso ya lo viste en las rutas anteriores—, sino si lo que tienes para decir merece varios minutos y, si lo merece, cómo consigues que la gente se quede hasta el fi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ideo largo que ven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tal como te la hacen, está mal planteada. «¿Video largo o corto?» no es una pregunta de formato: es una pregunta de tarea. Y esa diferencia lo cambia todo, porque un video largo sin tarea se queda sin gente a los dos minutos, mientras que un video corto que resuelve una duda de cinco segundos trabaja mejor que casi cualquier video largo. Esta lección te da el criterio para decidir y la estructura para sostener la aten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ideo largo que ven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2]]></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dir entre video corto y video largo con un criterio explícito, en lugar de con una corazonada; escribir la promesa de un video largo en una frase que se pueda comprobar; partir ese video en tramos, cada uno con su propia pregunta y su propio reenganche; y saber qué mirar en tu propio panel para descubrir dónde se va la gente y qué corregir primero.]]></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te dice cuántas personas va a ver tu video ni cuánto vas a vender. Eso depende de tu oferta, de tu mercado y de quién te 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video largo que ven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cide tu estrategia de contenido: decide el formato de una pieza, no qué vas a publicar el mes comple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a recetas de edición ni de plataforma: da un criterio de decisión y una estructura para sostener la aten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rabaja con los datos reales de tu negocio: el ejercicio se hace con un caso ficticio, para que puedas practicar sin exponer tus cifra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casos, nombres de negocio y tiempos de esta lección son inventados para el ejercicio y están señalados como t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rgo» no es «mucho tiem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rgo» se dice como si fuera una medida de tiempo, y casi nunca lo es. La duración es cuántos minutos dura el video. El alcance es hasta dónde llega en el tema. Se puede tener un video de media hora con el alcance de dos párrafos, y un video de dos minutos que enseña a montar, ajustar y usar una herramienta. A la duración se le llama duración; lo que hace largo a un video es el alcance, y el alcance se decide por la tarea del especta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rgo» no es «mucho tiem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trabajar esto con nombre hacen falta cuatro palabras. El tramo: un pedazo del video con su propia pregunta y su propia respuesta. El reenganche: la razón por la que te quedas para el tramo siguiente. La promesa: lo que el espectador sabe hacer cuando termina. Y el relleno: lo que se dice y no cambia nada de lo que nadie sabe. Un video largo es una cadena de tramos, y entre un tramo y otro hay un reenganche o no hay video largo: hay una suma de cli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rgo» no es «mucho tiem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ruta. Estos ocho términos se usan tal cual en el resto de la lección y en las siguien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336232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vid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dónde llega el video en el 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s montar y nivelar tu estante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tiempo se ve el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minutos para explicar un montaje de un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edazo del video con su propia pregunta y su propi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rimer al tercer minuto: qué estantería va con tu 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336232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vid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ngan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zón por la que te quedas para el tramo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 es justo lo que sale mal en la mayoría de los c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espectador sabe hacer cuando ter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final ya la montaste y no se ca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que a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uda con la que arranca un t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tantería va con mi 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se ve en pantalla, no algo que se 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so sostenido por la estantería, fil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24000"/>
                <a:gridCol w="336232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vid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l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dice y no cambia lo que nadie sa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istoria del dueño, que no llega a ninguna 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rgo» no es «mucho tiem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ormato no se elige por el tema ni por la plataforma: se elige por lo que el espectador tiene que hacer con lo que ve. Las dos columnas no compiten entre sí: son dos respuestas distintas a la misma pregun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riteri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rgo» no es «mucho tiem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2]]></a:t>
            </a:r>
          </a:p>
        </p:txBody>
      </p:sp>
      <p:sp>
        <p:nvSpPr>
          <p:cNvPr id="7" name="" descr=""/>
          <p:cNvSpPr/>
          <p:nvPr/>
        </p:nvSpPr>
        <p:spPr>
          <a:xfrm>
            <a:off x="514350" y="1219200"/>
            <a:ext cx="8115300" cy="27051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usión que más se repite: un video largo no es un video corto estirado]]></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ferencia no está en los minutos: está en que el largo tiene una cadena de tramos y cada tramo tiene su propia promesa. Si lo que tienes es un reel de treinta segundos con tres temas pegados, alargar ese material sólo produce un video largo que la gente abandona exactamente en el mismo punto donde abandonaba el r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rgo» no es «mucho tiem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2]]></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ueba para distinguir las dos cosas es barata: escribe los tramos. Si puedes nombrar tres o cuatro preguntas que el video responde en orden, tienes un video largo. Si sólo puedes nombrar un tema, lo que tienes es un video corto, y lo que te falta es el material —o las ganas— de hacer uno lar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iterio: tres preguntas y una prueb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tiene tres preguntas, en este orden, y se responden con una frase cada un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l espectador tiene que hacer algo con lo que ve? Aprender un proceso, comparar dos opciones, diagnosticar un problema, montar, ajustar, elegir. Si tiene que hacer algo, el video necesita mostrar el cómo y el cuánto, y eso es un video largo. Si sólo tiene que ver, el video corto alcanz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iterio: tres preguntas y una prueb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l espectador ya sabe qué quiere? Si ya sabe qué compra y lo que necesita es una prueba o un empujón, el formato corto trabaja mejor: es más fácil verlo completo, y lo que importa es que llegue a verlo.]]></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la respuesta cabe en una frase? Si cabe en una frase y la duda cabe en un minuto, es corto. Si la respuesta tiene etapas, hay un video largo, porque esas etapas son los tram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riterio: tres preguntas y una prueb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l final hay una prueba, que es la que separa un formato de un tema: escribe en una frase lo que el espectador va a saber hacer al terminar. Si no puedes escribirla, no tienes un video largo; tienes un tema, y los temas se cuentan en videos cort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riterio: tres preguntas y una prueba · Ejemplo resuelto (caso ficticio): «que nos hagan un video larg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pregunta del cliente, con sus palabr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de Taller del Centro (nombre ficticio) trae el encargo: «que nos hagan un video largo». La pregunta del cliente, escrita como él la formularía, es: «¿cuánto tarda montar una estantería de pared y qué necesita la persona que la monta?». Esa frase es el punto de partida: si está escrita, se puede decidir; si no, se está decidiendo a cieg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riterio: tres preguntas y una prueba · Ejemplo resuelto (caso ficticio): «que nos hagan un video larg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a pregunta del criterio: ¿hay que hacer alg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í, y mucho: hay que elegir, hay que fijar y hay que nivelar. Un video corto puede decir «monta tu estantería rápido», pero no puede mostrar el paso donde casi todos fallan. Decisión: formato lar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riterio: tres preguntas y una prueba · Ejemplo resuelto (caso ficticio): «que nos hagan un video larg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omesa, en un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sabrás qué estantería va con tu pared y qué tornillo usa, y podrás montarla sin que se caiga.» Es comprobable: el espectador puede hacerlo, y se nota cuando no lo log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riterio: tres preguntas y una prueba · Ejemplo resuelto (caso ficticio): «que nos hagan un video larg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mapa de tram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tramos, tres preguntas: «¿Cuál estantería va con mi pared?», «¿Qué tornillo y qué herramienta necesito?» y «¿Cómo la fijo para que no se caiga?». Cada tramo deja al espectador con una respuesta y con la pregunta del sigui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riterio: tres preguntas y una prueba · Ejemplo resuelto (caso ficticio): «que nos hagan un video larg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no 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ra la historia del dueño, fuera el catálogo completo de modelos y fuera la lista de precios. Nada de eso responde una de las tres preguntas, y todo eso es relleno con dur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riterio: tres preguntas y una prueba · Ejemplo resuelto (caso ficticio): «que nos hagan un video larg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decisión escri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formato: la pregunta, el formato largo, la promesa, el mapa de tres tramos y la señal que se va a mirar (dónde se va la gente en cada tramo). Con esa hoja, la grabación deja de ser un problema creativo y se vuelve un trabajo con orden. Todos los datos del caso son inventados para el ejerc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riterio: tres preguntas y una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negocio da clases de cocina para principiantes y te piden un video largo. ¿Qué contesta el criterio de esta lección?]]></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ideo largo, porque el tema es importante y las personas necesitan entenderlo a fon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ideo corto, porque cualquier receta se puede contar en un minut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ideo largo sólo si el espectador tiene que hacer algo con lo que ve; si sólo quiere ver un plato terminado, video cor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ideo largo, porque mientras más minutos dure, más oportunidades hay de que alguien lo vea comple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sostiene la atención: la cadena de reenganch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ostiene la atención en un video largo no es el tema: es la pregunta que queda abierta. Nadie se queda por un tema; la gente se queda porque cada tramo contesta una pregunta y abre la sigu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sostiene la atención: la cadena de reenganch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un video largo no se graba de corrido: se graba por tramos. Cada tramo tiene tres cosas: la pregunta con la que abre, lo que el espectador sabe al salir de él y el reenganche que lo lleva al siguiente. El reenganche no es «y ahora, la segunda parte». El reenganche es «esto es justo lo que sale mal en la mayoría de los casos», y funciona porque el espectador ya sabe que va a enterarse de algo que le va a toc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sostiene la atención: la cadena de reenganch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formas de romper la cadena, y son las que más se ven. La introducción que repite el titular: se lleva los primeros segundos y no adelanta nada. El tramo que no tiene pregunta: es donde la gente se va, porque nada le dice por qué debería quedarse. Y el cierre que repite lo ya dicho: la gente se quedó por una promesa y encuentra un resu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sostiene la atención: la cadena de reenganch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dena no es una lista de temas: es una lista de preguntas que se contestan una detrás de otra. El reenganche no anuncia lo que viene, promete algo que al espectador le va a servi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de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sostiene la atención: la cadena de reenganch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hoja es el instrumento de la lección: cinco columnas, tres filas y una hora. Se llena antes de grabar, no después, porque un tramo que no tiene pregunta escrita es un tramo que se va a perde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am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cuándo no conviene un video lar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e la pena decir hasta dónde llega este método, porque hay negocios para los que el video largo no es la respuest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límite es el material. Si no tienes nada que mostrar —ningún proceso, ninguna comparación, ninguna demostración, ningún antes y después— un video largo se convierte en relleno con duración. La pregunta del primer tramo siempre se responde con material, nunca con palabr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cuándo no conviene un video lar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límite es la capacidad de producción. Un video largo toma días, no horas: hay que escribir la cadena, grabar cada tramo, editar y volver a grabar lo que no salió. En una PyME de dos personas eso casi nunca se sostiene de corrido, y el resultado es un video que se empezó y no se terminó. La salida no es renunciar: es grabar por tramos, publicar el primero y dejar que el resto se vaya arman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cuándo no conviene un video lar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 límite es la atención de tu gente. No todos tus clientes ven videos largos en el celular, con los datos que eso implica. Míralo en tu propio panel y compáralo con tus otros videos, no con los de otras marcas: los números de otros no dicen nada de los tuy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cuándo no conviene un video l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rva de tu panel dice dónde se fue la gente; el mapa de tramos dice por qué. Las tres señales de abajo son las tres causas más comunes, y cada una se corrige en un tramo, no en el video comple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rv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cuándo no conviene un video l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2]]></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úmero que sí puedes compara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ifras de audiencia de tu video son tuyas y de nadie más. Un video tuyo con pocas reproducciones no dice nada: la curva todavía es ruido. Y aunque la curva ya sea legible, no dice por qué se fue la gente, sólo dónde. El porqué te lo dan las tres preguntas de tu mapa de tramos: si la caída es justo después de la promesa, la promesa no se entregó; si es en medio de un tramo, ese tramo sobró; si es al final, faltó el cierre. Comparar tu curva con la de otro negocio no dice nada de tu nego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cuándo no conviene un video larg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ideo largo se sostiene por el tema: si el tema es bueno y hay gente interesada, la gente se queda hasta el fi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cuándo no conviene un video larg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video largo pierde a la gente justo después de la introducción y antes del primer contenido. ¿Qué corrige el méto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rabar la introducción más rápido, para que no se aburr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l tramo uno: la promesa que abriste no es la que el video entrega.]]></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tar a la mitad del video un anuncio para presionar a quien sigu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jar el ritmo de todo el video, porque la gente se aburre de las explicaciones rápid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cuándo no conviene un video lar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2]]></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material de terceros y la voz de tu cl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a línea que no depende de tu método: las fotos, la música, las voces, las capturas de pantalla de otros y los testimonios no son tuyos por el hecho de que los hayas publicado en tu negocio. Si vas a usar material de otra persona o de otro negocio, la vía correcta es pedir el permiso por escrito y dejar constancia de ese permiso, o usar material propio y con licencia cla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cuándo no conviene un video lar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2]]></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si el video incluye la voz o la cara de un cliente, ese permiso va antes que la grabación: sin permiso, ese material no se graba, por bien que le quede al guion. Un video puede estar escrito perfecto y aun así tener un problema que no depende de tus ventas. Por eso, esto no sustituye la asesoría legal de un profesional: si tu caso es delicado, pídele a uno que revise el material antes de programarl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que se usan como si fueran la misma cosa y que conviene separar antes de escribir el mapa.]]></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mo y parte: un tramo tiene su propia pregunta y su propia promesa; una parte es sólo un tramo de tiempo. Cuando dices «la segunda parte» estás hablando de tiempo; cuando dices «el segundo tramo» estás hablando de una promesa.]]></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nganche y repetición: la repetición dice lo mismo otra vez; el reenganche abre algo que el espectador quiere saber. Se parecen en el ritmo y no en nada má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sa y titular: el titular es lo que hace que alguien haga clic; la promesa es lo que sabe hacer cuando termina. Un titular puede ser muy bueno y una promesa muy mala: la gente hizo clic y se fue.]]></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y duración: ya lo dijimos, pero conviene repetirlo porque es la confusión que más caro sale. Un video largo que no enseña lo que promete es corto en alcance y largo en duración, es decir, es exactamente lo contrario de lo que que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o que realmente es. Fíjate en si deja una pregunta abierta o si cierra alg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estantería va con mi pared?»]]></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frase con lo que el espectador sabe hacer al termina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o es justo lo que sale mal en la mayoría de los caso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historia del dueño, que no cambia lo que nadie sabe hace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antería de pared para tu negocio, sin talad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aber montar la estantería hasta el final]]></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mes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enganch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llen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tular: lo que hace que alguien haga clic]]></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cance]]></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regunta que abre un tram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Cuatro categorías y dos frase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que abre un tram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enganche]]></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len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tornillo y qué herramienta necesi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 terminar sabrás distinguir un filtro agotado de uno que aguanta»]]></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quí es donde casi todos se traban»]]></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uestros proveedores llevan veinte años en el mercado»]]></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ómo se ve un filtro que ya no sirve?»]]></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odrás cambiarlo tú mismo, sin llamar a nadie»]]></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Y esto cambia por completo cómo lo vas a hacer»]]></a:t>
            </a:r>
          </a:p>
        </p:txBody>
      </p:sp>
      <p:sp>
        <p:nvSpPr>
          <p:cNvPr id="13" name=""/>
          <p:cNvSpPr txBox="1"/>
          <p:nvPr/>
        </p:nvSpPr>
        <p:spPr>
          <a:xfrm>
            <a:off x="514350" y="3705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Nuestro equipo está capacitado y cuenta con certificación»]]></a:t>
            </a:r>
          </a:p>
        </p:txBody>
      </p:sp>
      <p:sp>
        <p:nvSpPr>
          <p:cNvPr id="14"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video largo no se sostiene por su duración, sino por su ___: una cadena de ___ en la que cada uno abre con una ___ y cierra con la ___ del sigui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formato y la cadena de tram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seis pasos y no necesita ninguna herramienta: una hoja y una hora.]]></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final es un documento de una página —la ficha de formato— con cinco campos: la pregunta del cliente escrita con sus palabras, el formato elegido y la razón, la promesa del video en una frase, el mapa de tramos con la pregunta de cada uno y la señal que vas a mirar en tu propio panel. Con esa hoja lista, la grabación deja de ser un problema creativo y se vuelve un trabajo con ord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formato y la cadena de tram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seis es el que casi nadie da y el que más enseña: no esperes a tener el video largo completo para descubrir que el primer tramo no engancha. Graba el primer tramo, publícalo, mira dónde se va la gente y corrige ese tramo. Un tramo mal resuelto se corrige en una tarde; un video entero mal resuelto se corrige en un 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formato y la cadena de tram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étodo completo cabe en una hoja y una hora. Los dos últimos pasos son los que separan a quien publica contenido de quien acumula material: grabar por tramos y publicar el primero antes de terminar el rest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formato y la cadena de tram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pasos del método, desde la pregunta del cliente hasta la publicación del primer tram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pregunta del cliente con sus propias palabra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rabar por tramos, no de una sentad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dir el formato con las tres preguntas del criteri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el primer tramo y mirar dónde se va la gente]]></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rmar el mapa de tramos: una pregunta por tramo]]></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scribir la promesa: lo que el espectador sabrá hacer al termin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Ejemplo resuelto (caso ficticio): el video largo grabado de una sentada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bí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 Clara (nombre ficticio) vende purificadores de agua para casa y grabó su primer video largo de una sentada: la presentación de la empresa al principio, el proceso de cambio de filtro al final, y todo sin tram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Ejemplo resuelto (caso ficticio): el video largo grabado de una sentada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egunta del clie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uánto se cambia el filtro y cómo lo cambio yo sin romperlo?». Es una pregunta cuya respuesta tiene etapas, así que el formato largo está justificado. El problema nunca fue el formato: era la estructu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Ejemplo resuelto (caso ficticio): el video largo grabado de una sentada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omes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sabrás distinguir un filtro que ya no sirve de uno que todavía aguanta, y lo cambiarás tú mismo sin llamar a nadi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Ejemplo resuelto (caso ficticio): el video largo grabado de una sentada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mapa de tram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mo uno: «¿Qué hace el filtro y qué pasa cuando ya no sirve?». Tramo dos: «¿Cómo se ve un filtro agotado?», y aquí va la prueba en pantalla, no la descripción. Tramo tres: «¿Cómo lo cambio yo, paso a paso?». Cada tramo cierra con la pregunta del siguie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Ejemplo resuelto (caso ficticio): el video largo grabado de una sentada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se quit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storia de la empresa, los modelos que no se ven en ese video y la explicación del material de la carcasa. Nada de eso responde una de las tres preguntas, y todo eso es relleno con dur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Ejemplo resuelto (caso ficticio): el video largo grabado de una sentada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decisión de grab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bar por tramos, no de corrido: el primero en una tarde, el segundo en otra, el tercero cuando toque. Y una regla que se pacta antes de empezar: el tramo uno se publica solo y se mira antes de filmar el res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Ejemplo resuelto (caso ficticio): el video largo grabado de una sentada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corrección que se pudo hace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ramo dos no engancha, se rehace el tramo dos. Con el video grabado de una sentada, ese mismo error se habría detectado al final, cuando rehacer todo era carísim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Ejemplo resuelto (caso ficticio): el video largo grabado de una sentada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Advertencia sobre el c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egocio, los productos y los tiempos del caso son inventados para esta práctica. Lo que se aplica es el método: la pregunta, la promesa, el mapa de tramos y la regla de publicar el primero antes de filmar el res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formato y la cadena de tram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prepara los videos dejó estas seis frases en una hoj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video largo se sostiene solo con que el tema sea buen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puedes escribir la promesa en una frase, no tienes un video largo: tienes un tem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urva de retención se compara con los números de otras marcas para saber si tu video está bi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tramo abre con una pregunta y cierra con la promesa del sigui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gente se va justo después de la introducción, el arreglo es grabarla más rápido.»]]></a:t>
            </a:r>
          </a:p>
        </p:txBody>
      </p:sp>
      <p:sp>
        <p:nvSpPr>
          <p:cNvPr id="9" name=""/>
          <p:cNvSpPr txBox="1"/>
          <p:nvPr/>
        </p:nvSpPr>
        <p:spPr>
          <a:xfrm>
            <a:off x="628650" y="25717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Grabar el primer tramo, publicarlo y mirar dónde se va la gente sale más barato que filmar el video largo completo y descubrir el error al fin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formato y la cadena de tramo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la última idea que quieres comunicar en video y llena la ficha de formato: la pregunta del cliente con sus palabras; el formato elegido y la razón, aplicando las tres preguntas; la promesa en una frase; el mapa de tramos, con una pregunta por tramo y el reenganche de cada uno; y la señal que vas a mirar en tu propio panel. Si al llenar el mapa te faltan preguntas, ese es el trabajo real: el material que todavía no tien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abras tu panel todavía. Primero la hoja: el orden correcto es decidir antes de mirar, y no al revés. Cuando la hoja esté llena, graba sólo el primer tramo y publícal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formato y la cadena de tramos · Memoria: términ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dónde llega el video en el 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tiempo se ve el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azo del video con su pregunta y su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ngan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zón por la que te quedas para el tramo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espectador sabe hacer cuando ter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que a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uda con la que arranca un t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formato y la cadena de tramos · Memoria: términ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2]]></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se ve en pantalla, no algo que se 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l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dice y no cambia lo que nadie sa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Memoria: términ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for-r03-oa01"/>
              </a:rPr>
              <a:t><![CDATA[Abrir el juego en el O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reguntas deciden si tu video es corto o larg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1) ¿El espectador tiene que hacer algo con lo que ve? 2) ¿Ya sabe qué quiere y lo que necesita es una prueba o un empujón? 3) ¿La respuesta cabe en una frase? Si la respuesta tiene etapas, es un video larg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ueba de que tienes un video largo y no un tem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ir en una frase lo que el espectador sabrá hacer al terminar. Si no se puede escribir, es un tema, y los temas se cuentan en videos cort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reenganch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azón por la que el espectador se queda para el tramo siguiente. No es «y ahora la segunda parte», sino «esto es justo lo que sale mal en la mayoría de los caso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gente se va justo después de la introducción. ¿Qué corrig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ramo uno: la promesa que abriste no es la que el video entrega. Se corrige el tramo, no el ritm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comparas la curva de retención de tu vide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 de tus otros videos, en tu propio panel. Con la de otra marca no se puede comparar nada: son negocios, ofertas y clientes distint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grabar por tramos en lugar de de una sentad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formato y la cadena de tramos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tramo mal enganchado se corrige en una tarde. Con el video completo grabado, el error se descubre al final y rehacer todo cuesta un m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riteri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larg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iagnostic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Decides el formato con un criterio escrito, partes el video largo en tramos con su pregunta y su reenganche, y usas la curva de tu propio panel para corregir el tramo que falló. Siguiente paso de la ruta: «Contenido hecho por clientes», donde el material deja de ser tuy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tres preguntas del criterio y a la hoja de tramos. Casi siempre el fallo está en decidir el formato por el tema en lugar de por la tarea, o en querer escribir el mapa completo antes de haber escrito una sola promes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s entre corto y largo con las tres preguntas del criterio, y lo dejas escrito en una frase antes de grab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promesa del video en una frase comprobable y, si no puedes, cambias de formato en lugar de alarg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tes el video largo en tramos, y cada tramo tiene su pregunta, lo que se sabe al salir y su reenganch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s tres formas de romper la cadena: la introducción que repite, el tramo sin pregunta y el cierre que resum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s en tu propio panel dónde se va la gente, comparas con tus otros videos y corriges el tramo que falló en lugar de rehacer el video complet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e dónde se puede verificar. Ámbito: practice comercial de PyME en México. Fecha de revisión editorial: 24 de octubre de 202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2]]></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3371850"/>
                <a:gridCol w="2000250"/>
                <a:gridCol w="2743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utorial es un método de transferencia de conocimiento o un sistema instructivo de corta duración y basado en el autoaprendiz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artículo «Tu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del formato largo más antiguo ya trae el sesgo del formato corto; vigencia revisada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aller es el espacio en el que se realiza un trabajo, manual en su origen, artesanal o fabr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artículo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ficio se enseña viendo el proceso completo; vigencia revisada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2]]></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371850"/>
                <a:gridCol w="2000250"/>
                <a:gridCol w="2743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ódcast es una serie de archivos multimedia digitales que se reproducen en línea o en un dispositiv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artículo «Pódcas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ormato largo conversacional ya tiene su propia casa; vigencia revisada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uración de un video no determina su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losari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ción propia de la casa, no es un dato ex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2]]></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3371850"/>
                <a:gridCol w="2000250"/>
                <a:gridCol w="2743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asos, los negocios, los tiempos y las curv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 ni de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Tutorial"/>
              </a:rPr>
              <a:t><![CDATA[Tutorial: el nombre del formato largo más antigu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Fíjate en la definición: un sistema instructivo de corta duración. Desde ahí se ve por qué el formato largo siempre ha tenido que justificarse.]]></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Taller"/>
              </a:rPr>
              <a:t><![CDATA[Taller: el lugar donde un oficio se enseña entero]]></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ara el tiempo que toma aprender un oficio mirando el proceso completo con el tiempo que toma verlo en un video de un minuto.]]></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Podcast"/>
              </a:rPr>
              <a:t><![CDATA[Pódcast: el formato largo que se sostiene con la conversación]]></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cucha el inicio de un episodio de tu oficio y fíjate en cuánto tarda en decir de qué va: ese tiempo es el precio de la promes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3-oa01"/>
              </a:rPr>
              <a:t><![CDATA[El video largo que ve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video largo que vende»: «Contenido hecho por clientes», la ruta siguiente del curso «Contenido en video». Lo que queda aquí —el criterio para decidir el formato y la cadena de tramos que sostiene la atención— también decide qué se graba; sólo que en la siguiente ruta el material ya no es tuyo: es la experiencia de un cliente, y el permiso para usarla es parte del trabajo. Esta lección te dejó el criterio y el instrumento de medición; la siguiente los lleva a pedir, conseguir y editar la experiencia de un cliente con su permiso, y a pensar el video largo con la voz de quien ya lo compró.]]></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2026-10-25T01:27:54Z</dcterms:created>
  <dcterms:modified xsi:type="dcterms:W3CDTF">2026-10-25T01:27:54Z</dcterms:modified>
  <dc:title>El video largo que vende</dc:title>
  <dc:description>Presentación editable del OA «El video largo que vende». Enlace: https://marketing.lumbre.lat/object/mkt-for-r03-oa01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