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presProps" Target="presProps.xml"/>
  <Relationship Id="rId115" Type="http://schemas.openxmlformats.org/officeDocument/2006/relationships/viewProps" Target="viewProps.xml"/>
  <Relationship Id="rId11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enido hecho por clientes»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enido hecho por clientes»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enido hecho por clientes»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enido hecho por clientes»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inco cosas que no son lo mismo»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inco cosas que no son lo mismo»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inco cosas que no son lo mismo»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cinco cosas que no son lo mismo»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dir el permiso: el texto que sí se puede responder» (2 de 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dir el permiso: el texto que sí se puede responder» (3 de 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dir el permiso: el texto que sí se puede responder» (4 de 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dir el permiso: el texto que sí se puede responder» (5 de 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dir el permiso: el texto que sí se puede responder» (6 de 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dir el permiso: el texto que sí se puede responder» (7 de 7).]]></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4-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abar en el formato que vas a publicar»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abar en el formato que vas a publicar»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4-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ditar sin cambiar el sentido» (2 de 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ditar sin cambiar el sentido» (3 de 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ditar sin cambiar el sentido» (4 de 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ditar sin cambiar el sentido» (5 de 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rase de la panad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a experiencia detec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venta de mostrador, una clienta de la Panadería El Trigal (nombre ficticio) le dice a la dependienta: «Me trajeron el pan el mismo día y llegó caliente; pensé que iba a llegar cansado». La dependienta lo anota en su celular. Todavía no hay permiso y todavía no hay pieza: sólo hay una frase que v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rase de la panad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pendienta manda el mensaje con el modelo de la lección: qué pieza es (una cita escrita), qué material usaría (sus palabras y, si ella acepta, su nombre y el nombre de la panadería), dónde (la página de la panadería y su cuenta de redes, hasta fin de año) y qué alternativas tiene (usar la frase sin su nombre, o guardarla sólo para el equipo). La clienta responde: «Sí, con mi nombre, pero sólo en l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rase de la panad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pendienta llena la ficha ese mismo día: quién pidió, a quién, con qué texto (el mensaje copiado), en qué fecha, qué autorizó (la frase, su nombre, el nombre del negocio), dónde (su página, hasta fin de año) y qué no autorizó (el video, los anuncios y las fo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rase de la panad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ienta manda tres frases por WhatsApp. La dependienta las copia tal cual, las ordena porque la tercera llegó primero y quita el nombre del sobrino que la clienta mencionaba de pasada. No cambia ninguna palabra del fondo: sólo quita un dato que no hacía falta para l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rase de la panad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a 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publicar, la dependienta le manda la versión editada con un mensaje de dos líneas: «Así quedó, ¿lo publico así?». La clienta responde «Sí». Con esa confirmación, la pieza pasa a la página. La versión original queda guardada junto a la pub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frase de la panad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página queda la frase de la clienta, con su nombre y el de la panadería, y una línea que dice que es una experiencia compartida por una clienta de ese negocio. Nada más. Lo que la clienta no autorizó —el video, los anuncios, la foto— no existe. Y en la ficha queda anotado: publicado, con esas dos autorizaciones y es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 historia sin atribución, en el alcance que se acuerde; y si el alcance no está acordado, todavía no hay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sí acotado es un permiso real: lo que no autorizó queda fuera y lo que sí autorizó se usa sólo en el alcance que se pusieron de acuerdo. La falta de nombre no invalida la pieza: se publica sin atribución y se deja registrado que así se decidió. Lo que no puede hacer un permiso es ampliarse: la autorización de una historia no es autorización de fotos, de voz ni de anuncios, y si el alcance no quedó escrito, se vuelve a preguntar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iezas del pedido: qué, dónde y hasta cuándo; y la regla de que un permiso ambiguo se trata com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4-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hasta dónde llega el permiso» (2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hasta dónde llega el permiso» (3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hasta dónde llega el permiso» (2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hasta dónde llega el permiso» (3 de 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el caso de un permiso válido y acotado. Lo que no autorizó queda fuera, lo que sí autorizó se usa, y la anotación en la ficha deja claro que la pieza va sin atribución. Lo que no puede pasar es ampliar el alcance por interpretación: la autorización de una historia no cubre fotos, voz ni anuncios, y si el alcance de los lugares o el plazo no quedaron escritos, hay que volver a preguntar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ermiso tiene tres partes: qué, dónde y hasta cuándo; y la regla de que lo no autorizado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4-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corto o difumino a quien no autorizó, o cambio la pieza, y lo anoto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ermiso de la clienta cubre la foto que ella tomó y lo que aparece en ella, no a las demás personas que salen en cuadro. La salida no es borrar el material: es resolver la pieza. Recortar o difuminar a quien no autorizó, o cambiar de foto, y dejar anotado en la ficha lo que se hizo. La opción de «si se quejan, lo borro» es la peor: el material ya estuvo publicado y el daño no se deshace con un bo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límites del alcance: terceros en el material, imagen y voz, tiempo y plata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4-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completo, de la frase suelta a la pieza publicada» (2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completo, de la frase suelta a la pieza publicada» (3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4-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ctar la experiencia que el cliente acaba de contar → Pedir el permiso por escrito, diciendo qué se usa, dónde y hasta cuándo → Constar el permiso en la ficha el mismo día → Editar sin cambiar el sentido y pedir el visto bueno de la versión editada → Publicar dentro del alcance y anotar en la ficha lo que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decorativo: la constancia va antes de recabar, porque si la persona se arrepiente entre la grabación y la publicación lo que resuelve el conflicto es la ficha, no la buena voluntad. La edición va antes de publicar, y el visto bueno de la persona va antes de que la pieza exista en la red. Publicar sin volver a avisar, aunque la autorización original fuera amplia, es lo que convierte una pieza correcta en un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pasos del método y la regla de que cada paso se puede parar sin tirar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4-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rdenar la secuencia»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nota de voz de la madru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o que ll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viernes a las once y media de la noche llega una nota de voz de dos minutos de un cliente que el día anterior recogió un pedido. La persona cuenta que el repartidor llegó tarde y que, sin embargo, le cambiaron el pedido sin discutir. La nota se queda guardada en el celular de la dueña del negocio, sin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nota de voz de la madru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El impu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ueña quiere subirla tal cual: es la historia más honesta que tiene y ya está escrita. Aquí se decide el destino de la pieza, y todavía no hay permiso para nada: ni para la voz, ni para la frase, ni para el nombre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nota de voz de la madru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vez de subirla, la dueña responde al día siguiente con un mensaje de tres líneas: qué pieza propone (una cita escrita de dos frases), qué material usaría (sus palabras, sin la voz y sin el nombre), dónde (la página del negocio, hasta fin de mes) y la salida (que puede no autorizar y que no se publica nada). La respuesta llega esa misma tarde: «Sí, así está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nota de voz de la madru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 registrada la autorización de una cita escrita, sin voz, sin nombre y sin imagen, sólo en la página del negocio y hasta fin de mes. Nada más se autoriza. La dueña anota además que la nota de voz original no se publica, y que el archivo se borra al terminar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nota de voz de la madrug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a pieza y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ita sale de dos frases de la nota, con las palabras de la persona, sin nombre y con una línea que dice que es una experiencia compartida por una clienta del negocio. Dos meses después, el negocio quiere reutilizar la cita en un anuncio: la ficha dice que la autorización no cubría anuncios y que el plazo ya venció, así que hay que volver a pedir permiso. Se pide, y en esa ocasión la persona da también su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lienta pidió que su nombre no apareciera, pero le puse el nombre porque el post rendía más co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un sí vago con una autorización utilizable: sin saber qué se autoriza, dónde y hasta cuándo, el permiso no se puede probar y no cubre la pieza que se publicó. La segunda es una decisión de conveniencia que contradice lo acordado. La tercera confunde estar visible con estar autorizado: que una foto esté en un perfil público no da permiso para republicarla. La cuarta sí se sostiene: quitar a un tercero que no aporta es una edición legítima, y así se anota. La quinta también: el visto bueno de la versión editada es parte del método. Y la sexta no se sostiene, porque el alcance de la autorización es el que se escr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iezas del pedido, las reglas de edición y la regla de que lo no autorizado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4-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ige una experiencia real que un cliente te haya contado esta semana —de una venta, de una entrega o de una llamada— y llévala hasta una pieza publicable. Escribe el mensaje que vas a enviar (qué pieza, qué material, dónde, hasta cuándo y qué alternativas tiene), la ficha con sus siete campos y la pieza final editada. Deja anotado qué le vas a mandar a la persona antes de publicar. Si la experiencia que tienes no alcanza para un permiso escrito, anótalo así: saber que hoy no tienes una pieza es un resultado honesto de este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flexión»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 autorizas a publicar tu historia y tu nombre en mi página hasta fin de año?» → Permiso con alcance: qué, dónde y hast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 no quieres que salga, lo entiendo y no se publica nada» → La salida que hace honesta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rto la parte en que sale el nombre de un tercero» → Edición legítima: se quita lo que s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ngo su historia como si la hubiera escrito yo» → Lo que no se puede: el relato es de la persona, no t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uardé el mensaje que le mandé, con la fecha» → Constancia: el permiso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iezas del pedido, la salida, las reglas de edición y la diferencia entre recabar y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4-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e mando el mensaje con qué, dónde y hasta cuándo, y te doy tres alternativas» → Pedir el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so su historia sin su nombre, como ella pidió» → Ed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leno la ficha el mismo día, con el texto del mensaje y la fecha» → Const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o le pongo su cara al video aunque me haya dado su historia» → No se pu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e mando la versión editada para que la apruebe» → Ed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e pregunto si puedo usarla en mi página y hasta cuándo» → Pedir el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Guardo el mensaje enviado y la respuesta, con su fecha» → Const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ongo su historia como si la hubiera escrito yo» → No se pu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momentos del método y la regla de que lo no autorizado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4-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3 de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 qué ·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iezas del pedido son el esqueleto de cualquier autorización. Si una de las tres falta, el permiso queda a medias: se puede hablar de «la historia», pero no de dónde ni hasta cuándo. Y el agregado final es la regla que protege a las dos partes: lo que no se autorizó no se usa, y lo que no se escribió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iezas del pedido, con la regla de que lo ambiguo se trata com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4-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completo, de la frase suelta a la pieza publicada · Memoria: palabra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completo, de la frase suelta a la pieza publicada · Memoria: palabra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completo, de la frase suelta a la pieza publicada · Memoria: palabra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iezas tiene un permiso bien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ieza es y qué material usas de ella, en qué lugares se va a publicar y hasta cuándo. Si falta una, el permiso queda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pedir permiso y a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dir es preguntar antes de que exista la pieza, con alternativas y con la salida de que digan que no. Avisar es contar un hecho consu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una clienta dice «sí, pero sin mi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blicas la historia sin atribución, lo anotas en la ficha y no agregas nada que no autorizó: ni foto, ni voz, ni anun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puede hacer con la autorización de un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mpliarla: usarla en otros lugares, con otros materiales o por más tiempo, y usarla como si la hubiera escrito tu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guarda el original de l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edición mueve el formato, no el sentido. Con el original puedes mostrar qué se quitó y por qué, si alguien lo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aparece un tercero en la foto o en el a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o cubre el permiso del cliente. Se recorta, se difumina o se cambia de pieza, y se anota en la ficha lo que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4-oa01]]></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58" r:id="rId1"/>
    <p:sldLayoutId id="2481907959" r:id="rId2"/>
    <p:sldLayoutId id="2481907960" r:id="rId3"/>
    <p:sldLayoutId id="248190796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0d2e41b9c3a7a9fe826720b3bc81457576cb2ec9e45340f1.jpg"/>
  <Relationship Id="rId3" Type="http://schemas.openxmlformats.org/officeDocument/2006/relationships/hyperlink" Target="https://marketing.lumbre.lat/object/mkt-for-r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hyperlink" Target="https://marketing.lumbre.lat/object/mkt-for-r04-oa01" TargetMode="External"/>
  <Relationship Id="rId4" Type="http://schemas.openxmlformats.org/officeDocument/2006/relationships/hyperlink" Target="https://marketing.lumbre.lat/object/mkt-for-r04-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hyperlink" Target="https://marketing.lumbre.lat/object/mkt-for-r04-oa01" TargetMode="External"/>
  <Relationship Id="rId4" Type="http://schemas.openxmlformats.org/officeDocument/2006/relationships/hyperlink" Target="https://marketing.lumbre.lat/object/mkt-for-r04-oa01"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hyperlink" Target="https://marketing.lumbre.lat/object/mkt-for-r04-oa01" TargetMode="External"/>
  <Relationship Id="rId4" Type="http://schemas.openxmlformats.org/officeDocument/2006/relationships/hyperlink" Target="https://marketing.lumbre.lat/object/mkt-for-r04-oa01"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hyperlink" Target="https://marketing.lumbre.lat/object/mkt-for-r04-oa01" TargetMode="External"/>
  <Relationship Id="rId4" Type="http://schemas.openxmlformats.org/officeDocument/2006/relationships/hyperlink" Target="https://marketing.lumbre.lat/object/mkt-for-r04-oa01" TargetMode="External"/>
  <Relationship Id="rId5"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hyperlink" Target="https://marketing.lumbre.lat/object/mkt-for-r04-oa01" TargetMode="External"/>
  <Relationship Id="rId4"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hyperlink" Target="https://es.wikipedia.org/wiki/Testimonio" TargetMode="External"/>
  <Relationship Id="rId4" Type="http://schemas.openxmlformats.org/officeDocument/2006/relationships/hyperlink" Target="https://es.wikipedia.org/wiki/Ex-voto" TargetMode="External"/>
  <Relationship Id="rId5" Type="http://schemas.openxmlformats.org/officeDocument/2006/relationships/hyperlink" Target="https://www.gob.mx/profeco" TargetMode="Externa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4-oa01" TargetMode="External"/>
  <Relationship Id="rId3" Type="http://schemas.openxmlformats.org/officeDocument/2006/relationships/notesSlide" Target="../notesSlides/notesSlide11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en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ech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ient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for-r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abas la experiencia de un cliente con consentimiento: pides el permiso antes de recabar, dejas constancia de quién pidió, a quién, con qué texto y cuándo, editas el relato sin cambiarle el sentido y lo publicas dentro del alcance que se autoriz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ruta «Contenido hecho por clientes». Separa testimonio, cita, reseña, referencia y contenido hecho por clientes; enseña a pedir el permiso con un texto que la persona pueda responder, a llenar una ficha de constancia y a editar una historia sin cambiarle el sentido. Incluye dos casos resueltos con datos ficticios, ocho actividades evaluadas, cuatro figur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1]]></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latos de clientes · contenido hecho por clientes · permiso de publicación · prueba social · ficha de permiso · edición de contenido · PyME · vent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nido hecho por cliente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te escribe por WhatsApp: «Oye, ya llegó el pedido y el señor que lo trajo me explicó todo; pensé que iba a salir mal y salió perfecto». Tienes tres segundos para decidir si eso se publica. En ese momento lo que tienes son palabras bonitas, la foto de su perfil y la duda de si puedes usar su nombre, su cara o su vo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nido hecho por cliente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dos metros de tu escritorio, otra clienta subió a su propia cuenta una foto del producto que le vendiste, con un letrero escrito a mano. Esa foto no es tuya, no la pagaste y no la pediste. ¿Se puede volver a publicar? Y una tercera persona dejó una reseña corta en la página de un tercero y en una plataforma. ¿La puedes copiar a tu págin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de los tres casos tiene respuesta automática. Lo que separa «se puede» de «no se puede» no es lo bonita que quedó la frase: es si alguien autorizó, por escrito y antes de que existiera la pieza, exactamente lo que vas a public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nido hecho por cliente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1]]></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parar cinco cosas que se confunden —testimonio, cita, reseña, referencia y contenido hecho por clientes— y saber qué permiso pide cada una; pedir el permiso con un texto corto que la persona pueda leer y responder; llenar una ficha de constancia donde quede quién pidió, a quién, con qué texto, en qué fecha y hasta dónde autoriza; editar una historia sin cambiarle el sentido ni pegarle promesas que nadie dijo; y decir con claridad qué no puedes publicar de una persona sin su autorización escri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nido hecho por cliente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hace: darte el orden de trabajo para recabar una experiencia de cliente —detectar, pedir, constar, recabar, editar y publicar— y una ficha de permiso con los campos que no deben faltar.]]></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fija un formato único ni un número de piezas. Una PyME que publica una cita y otra que graba un video siguen el mismo méto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nido hecho por cliente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miso aquí significa una autorización expresa, con un alcance que se puede explicar en una frase. No es un «me parece bien» ni una foto que ya estaba en el perfil de alguie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sos, nombres, frases y cifras de la lección son inventados para el ejercicio y están señalados como tale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fecto de este contenido depende de tu oferta, de tu mercado y de quién lo ve. Aquí se enseña el método, no se promete una ven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nco cosas que no son lo mis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dioma de la prueba social mezcla palabras que en el trabajo diario significan cosas distintas. Cuando alguien pregunta «¿ya tienes testimonios?», muchas veces está pidiendo cinco cosas diferentes, y cada una necesita un permiso disti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nco cosas que no son lo mis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estimonio es el relato que una persona da sobre su experiencia, sea escrito, grabado o dicho en una entrevista. Una cita es el fragmento de ese relato que publicas. Una reseña es lo que alguien escribió en la página o el perfil de un tercero y que aparece ahí por decisión de quien la escribió. Una referencia es una persona que se presenta y da su número: no es material publicable, es un contacto. Y el contenido hecho por clientes es el nombre del formato: piezas que el público aporta y que tú reutiliz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nco cosas que no son lo mis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caro casi nunca es de vocabulario: es de orden. Antes de recabar nada, tienes que saber cuál de las cinco tienes entre man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nco cosas que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palabras que se confunden y el permiso que cada una exige. La última fila es la que casi nadie escribe en la fic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1]]></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562100"/>
                <a:gridCol w="2914650"/>
                <a:gridCol w="3638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utorización exig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imo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lato completo de la experiencia de un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ción expresa de esa persona, con alcance y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ragmento de ese relato que publ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 para ese fragmento, con el nombre y los lugares que se acuerd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alguien escribió en la página o el perfil de un ter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 de quien la escribió; y si vive en una plataforma, también sus reg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1]]></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562100"/>
                <a:gridCol w="2914650"/>
                <a:gridCol w="3638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utorización exig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y su contacto, para que te lla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material publicable: se pide su acuerdo para presentarla como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ido hecho por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que el público aporta y tú reutili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 de quien creó la pieza y permiso del tercero cuando aparece en su perf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so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fecto de ver a otra persona como 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permiso: es un efecto, y no se le puede prometer a nad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nco cosas que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no es un capricho: el permiso se pide antes de que exista la historia y la constancia se arma antes de que exista la pieza. Si saltas una caja, el error se descubre cuando ya está publica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cl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nco cosas que no son lo mis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Ya te avisé» no es permis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separa un uso honesto de un uso problemático no es la intención: es el orden. El permiso se pide antes de que exista la pieza, se escribe en un lugar donde se pueda volver a leer y dice qué se autoriza y hasta dón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nco cosas que no son lo mis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1]]></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tres frases que suenan a permiso y no lo son. «Te aviso que voy a publicar esto»: avisa de un hecho consumado, y quien lo lee puede pedir que lo bajes, pero la pieza ya vivió. «¿Te importa si lo publico?», sin más: convierte la cortesía en la única puerta real y empuja a responder que sí. «Ya lo subí, dime si lo quito»: pide permiso sobre algo que ya está en la red, y quitar contenido publicado no siempre es posi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cinco cosas que no son lo mis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1]]></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orma que sí funciona tiene tres tiempos: qué se va a usar exactamente, dónde se va a usar y hasta cuándo. Y una salida que se dice de frente: puede decir que no y la relación sigue igual. Cuando un permiso es ambiguo, ambiguo es «n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el permiso: el texto que sí se puede responder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permiso no es escribir un mensaje largo ni sonar formal. Es una proposición concreta que la persona pueda responder con un «sí» o con un «no» sin contexto. Si alguien tiene que adivinar qué le estás pidiendo, el resultado será un «sí» vago que no sirve para nada y que después te va a doler.]]></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tiene tres piezas obligatorias. La primera es el qué: qué pieza es (una cita, un video, una foto), de qué trata y qué va a decir. La segunda es el dónde: en qué cuentas o páginas se va a publicar, y si también va a aparecer en anuncios. La tercera es el hasta cuándo: hasta qué fecha y con qué condicio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el permiso: el texto que sí se puede responder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pieza que casi nadie pone, que es la que hace que la respuesta valga: la alternativa. La persona puede decir que no a su nombre y que la historia salga sin él, puede pedir que salga sólo en un lugar, puede pedir que no salga y que la experiencia se guarde para uso interno. Quien tiene algo que perder no es quien pide, es a quien se le pi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el permiso: el texto que sí se puede responder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1]]></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modelo de texto, con seis elementos]]></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ola, {nombre}. En {tu negocio} estamos preparando una {pieza} con lo que nos contaste de {experiencia}. ¿Me autorizas a publicar tu historia {y tu nombre, y el nombre de tu negocio} en {lugares y fechas}? Si prefieres, la usamos sin tu nombre, en anónimo, o la guardamos sólo para nosotros y no se publica nada. Si no quieres que salga, se entiende y no pasa nada: no hay ninguna consecuencia. Me lo confirmas por escrito aquí y yo lo guardo en la ficha de permiso del negocio. Graci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el permiso: el texto que sí se puede responder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1]]></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seis elementos que debe tener tu mensaje, en cualquier orden: qué pieza es y de qué trata; qué material usas de ella (palabra, imagen, voz, nombre); en qué lugares y hasta cuándo; qué alternativas tiene si no quiere todo; que puede decir que no sin costo; y cómo te lo confirma. Si tu mensaje no tiene los seis, no es un permiso: es una morada. Y guarda el mensaje tal como se envió, con su fecha: ese archivo es la primera línea de la fic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el permiso: el texto que sí se puede responder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ancia no es burocracia: es lo que separa una conversación de un acuerdo. La forma más barata es una hoja o una fila de una hoja de cálculo con campos fijos, y se llena en menos tiempo del que cuesta contestar un mensaje de seguimient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pos que no deben faltar son siete. Quién pidió: tu nombre y tu cargo, para que la persona sepa a quién le está contestando. A quién se le pidió: nombre de la persona y de su negocio, con cómo contactarla. Con qué texto: el mensaje que enviaste, copiado o con captura, y la fecha en que lo envias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el permiso: el texto que sí se puede responder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autorizó exactamente: si fue la frase, la imagen, la voz, el nombre, el negocio o una combinación, y con qué alcance. Dónde se autoriza: en qué cuentas, páginas o anuncios. Hasta cuándo y con qué condiciones: en anónimo, en un solo uso, con una fecha de revisión.]]></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qué se hizo al final: publicado tal cual, publicado editado o no publica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el permiso: el texto que sí se puede responder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lumna que casi nadie pone es la última. Registrar que no se publicó una historia es tan útil como registrar que sí: es lo que te va a impedir reciclar dentro de seis meses un material que esa persona pidió que no se usa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dir el permiso: el texto que sí se puede respon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es un documento que se puede mostrar. Si alguien te pregunta dentro de seis meses por qué publicaste esa historia, la respuesta sale de una fila y no de un recuer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ch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abar en el formato que vas a publ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abar mal es el error caro: se pide permiso para una historia, se graba veinte minutos de conversación y al final no hay pieza. La regla es pedir el permiso para el formato, no para el tema. Si vas a publicar un video, pides permiso para un video; si vas a publicar una cita escrita, pides permiso para una ci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abar en el formato que vas a publ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áctica, eso significa pedirle a la persona que haga lo que va a hacer el público. Que responda en su celular a una sola pregunta, como si le escribiera a un amigo. Que no lea nada antes. Que lo diga una vez y no lo repita. Todo lo que le pidas es trabajo de la persona, y la gente autoriza mejor cuando lo que le piden está acot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abar en el formato que vas a publ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osas más que conviene tener resueltas antes de apretar el botón. La luz y el lugar: no le hagas pasar un rato en un restaurante con su familia. El tamaño de la pieza: un video de un minuto se ve en el celular y se puede borrar. Y la salida: la persona puede arrepentirse entre la grabación y la publicación, y en ese caso se borra sin discut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abar en el formato que vas a publ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ormato decide qué autorizas. Una cita escrita no necesita más que su texto y su nombre; un video con su voz pide además la imagen y la voz; una historia con imagen pide además el permiso de quien aparece en la foto si no es la persona autorizante.]]></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ormato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abar en el formato que vas a publ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formatos que una PyME puede lograr con un teléfono y una hoja. Lo que cambia entre ellos es lo que pides y lo que anot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1]]></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533525"/>
                <a:gridCol w="3267075"/>
                <a:gridCol w="3314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pides a la 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notas en la fich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ensaje de tres o cuatro frases, tal como lo di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exto exacto y si autorizas su nombre y su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eo con su vo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spuesta a una sola pregunta, de un min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más: la voz, la imagen, el plazo y los lug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 con ima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oto de su trabajo y dos frases de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más: la imagen, y si aparece alguien más en l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ditar sin cambiar el sentid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ditar una historia de cliente es delicado, porque la historia es de otra persona y tú eres el invitado. Puedes quitar cosas, puedes acomodar el orden y puedes cortar; lo que no puedes es cambiar lo que la persona dijo. Si le preguntaras por su experiencia y le mostraras la versión publicada, tiene que reconocer lo mism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reglas sostienen una edición honesta. Una: se quita lo que sobra y nada más. Se eliminan el teléfono, la dirección exacta, la placa del auto o el nombre de un familiar, no porque sean secretos, sino porque no hacen falta para la historia y su presencia hace que la persona se exponga más de lo que pidió.]]></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ditar sin cambiar el sentid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no se le quita la atribución. Si dice su nombre, se deja su nombre. Tres: no se pegan frases que la persona no dijo. Cuatro: no se agregan promesas. Si el cliente dijo que el servicio fue puntual, no puedes escribir que es el mejor servicio de la zona, porque esa frase no la dijo nadie.]]></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inco: la versión editada se le manda antes de publicar, aunque sea con un mensaje de dos líne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ditar sin cambiar el sentid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detalle que casi nadie hace y que te va a salvar: guarda el original, la versión sin cortes, junto a la versión publicada. Si alguien lo cuestiona después, puedes mostrar las dos y explicar la diferenc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ditar sin cambiar el sentid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1]]></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os diez segundo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 en voz alta la pieza editada y después la original, como si se las mostraras a alguien que no conoce el caso. Si con la editada esa persona puede contar otra historia, o se queda con una duda que la original despeja, cambiaste el sentido y hay que rehacerla. La prueba no necesita programa ni segunda opinión: necesita que la lea alguien que no estuvo en la grabación, idealmente tu equip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ditar sin cambiar el sentid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1]]></a:t>
            </a:r>
          </a:p>
        </p:txBody>
      </p:sp>
      <p:sp>
        <p:nvSpPr>
          <p:cNvPr id="7" name="" descr=""/>
          <p:cNvSpPr/>
          <p:nvPr/>
        </p:nvSpPr>
        <p:spPr>
          <a:xfrm>
            <a:off x="514350" y="1219200"/>
            <a:ext cx="8115300" cy="13335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ditar también es una decisión de formato: a veces la mejor edición es no editar. Una frase entrecortada, con la voz real de la clienta, suele decir más que una locución limpia, porque es la parte que nadie más tie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ditar sin cambiar el sentido · Ejemplo resuelto (caso ficticio): la frase de la panaderí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experiencia detecta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venta de mostrador, una clienta de la Panadería El Trigal (nombre ficticio) le dice a la dependienta: «Me trajeron el pan el mismo día y llegó caliente; pensé que iba a llegar cansado». La dependienta lo anota en su celular. Todavía no hay permiso y todavía no hay pieza: sólo hay una frase que va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ditar sin cambiar el sentido · Ejemplo resuelto (caso ficticio): la frase de la panadería · Paso 2 de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pedid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pendienta manda el mensaje con el modelo de la lección: qué pieza es (una cita escrita), qué material usaría (sus palabras y, si ella acepta, su nombre y el nombre de la panadería), dónde (la página de la panadería y su cuenta de redes, hasta fin de año) y qué alternativas tiene (usar la frase sin su nombre, o guardarla sólo para el equipo). La clienta responde: «Sí, con mi nombre, pero sólo en la pági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ditar sin cambiar el sentido · Ejemplo resuelto (caso ficticio): la frase de la panaderí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fich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pendienta llena la ficha ese mismo día: quién pidió, a quién, con qué texto (el mensaje copiado), en qué fecha, qué autorizó (la frase, su nombre, el nombre del negocio), dónde (su página, hasta fin de año) y qué no autorizó (el video, los anuncios y las fot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ditar sin cambiar el sentido · Ejemplo resuelto (caso ficticio): la frase de la panaderí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piez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manda tres frases por WhatsApp. La dependienta las copia tal cual, las ordena porque la tercera llegó primero y quita el nombre del sobrino que la clienta mencionaba de pasada. No cambia ninguna palabra del fondo: sólo quita un dato que no hacía falta para la histor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ditar sin cambiar el sentido · Ejemplo resuelto (caso ficticio): la frase de la panaderí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edi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ublicar, la dependienta le manda la versión editada con un mensaje de dos líneas: «Así quedó, ¿lo publico así?». La clienta responde «Sí». Con esa confirmación, la pieza pasa a la página. La versión original queda guardada junto a la publica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ditar sin cambiar el sentido · Ejemplo resuelto (caso ficticio): la frase de la panaderí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se public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ágina queda la frase de la clienta, con su nombre y el de la panadería, y una línea que dice que es una experiencia compartida por una clienta de ese negocio. Nada más. Lo que la clienta no autorizó —el video, los anuncios, la foto— no existe. Y en la ficha queda anotado: publicado, con esas dos autorizaciones y esa fech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ditar sin cambiar el senti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te responde «Sí, puedes usar mi historia, pero no mi nombre». ¿Qué está autorizando exactam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sin su nombre no hay pieza publicabl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 historia sin atribución, en el alcance que se acuerde; y si el alcance no está acordado, todavía no hay piez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odo lo que quieras hacer con la historia, porque ya dijo que sí.]]></a:t>
            </a:r>
          </a:p>
        </p:txBody>
      </p:sp>
      <p:sp>
        <p:nvSpPr>
          <p:cNvPr id="12" name=""/>
          <p:cNvSpPr txBox="1"/>
          <p:nvPr/>
        </p:nvSpPr>
        <p:spPr>
          <a:xfrm>
            <a:off x="666750" y="3771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 historia, y también las fotos y los videos que le tomaste durante la visi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hasta dónde llega el permi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rmiso escrito resuelve el caso de la persona que te habla. No resuelve todo lo que aparece alrededor, y ahí es donde se pierden la mayoría de los materiales de una PyME.]]></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límites que conviene ver de frente. El primero es la persona que aparece sin haber firmado: una foto del taller donde se ve a un hijo del cliente, o un audio de fondo con la voz de otra persona. El permiso del cliente no cubre a los demás que salen en cuadro o de oí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hasta dónde llega el permi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es la imagen y la voz: autorizar «una historia» no autoriza automáticamente «su cara y su voz en un anuncio». El tercero es el alcance en el tiempo: una autorización para diciembre no es una autorización para siempre, y una pieza aprobada hace un año puede tener hoy otro context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es la plataforma: cuando el material vive en el perfil de un tercero, republicarlo depende también de lo que ese tercero permita, y esa regla no la controlas tú.]]></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hasta dónde llega el permi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línea que no se cruza de ninguna manera: no se inventa una historia, no se cambia el nombre de quien compró para que parezca que no fue él, y no se compra el permiso de alguien con una contraprestación que no sea una relación comercial real. Son prácticas que no dependen de tu método y destruyen la confianza que un testimonio necesita para existi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hasta dónde llega el permi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límites y qué se necesita en cada uno. La tercera fila es la que más se confunde con la prime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286000"/>
                <a:gridCol w="2914650"/>
                <a:gridCol w="2914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autorización escr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n autoriz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exto de la historia y su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blica en el alcance aco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ublica, y no se publica con otro nombre enc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oto del trabajo o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blica si la ficha dice que la imagen está autor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usa la foto; se puede describir el caso con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un tercero en la foto o en el au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de su autorización aparte, y se recorta o se difu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corta, se difumina o se cambia de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1]]></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286000"/>
                <a:gridCol w="2914650"/>
                <a:gridCol w="2914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 autorización escr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n autoriz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va a durar más de una 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nueva la autorización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tira la pieza al terminar el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hasta dónde llega el permi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1]]></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ínea legal, y hasta dónde llega esta lección]]></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una parte que no depende de tu método. La imagen, la voz y las palabras de una persona tienen un marco propio: en México hay normas que protegen la imagen de las personas, y hay normas de propiedad intelectual y derechos de autor sobre lo que tú grabas. Nada de eso se arregla con un mensaje bien redactado ni con una buena intención. Lo que sí hace el método es dejarte en el mejor de los casos posibles: permiso escrito, alcance claro, ficha con fecha y original conserv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hasta dónde llega el permi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1]]></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tres casos donde conviene parar y consultar a un profesional: cuando la historia incluye datos que identifican a un menor de edad, cuando la pieza se va a usar en una campaña de pago o en un anuncio, y cuando la persona autorizó en un contexto de trabajo y su empleador podría tener algo que decir. También hay que revisar las reglas de la plataforma donde va a publicarse la pieza: el permiso de la persona no sustituye las reglas del tercer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hasta dónde llega el permi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1]]></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o no sustituye la asesoría legal de un profesional: la lección te da el método para pedir, constar y editar, y cada negocio y cada caso tienen su propio marco. Si tu caso es delicado, lleva la ficha a quien pueda revisarla antes de public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y límites: hasta dónde llega el permis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clienta dice «no uses mi nombre, pero sí cuenta lo que me pasó», la pieza se puede publicar igual, en anónimo y con la ficha anotando esa decis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y límites: hasta dónde llega el permis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te manda la foto de un producto tomado en la mesa de su casa, con su hijo de fondo. La clienta sí autoriza esa foto. ¿Qué hac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ublico tal cual, porque la clienta autorizó la imagen.]]></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orto o difumino a quien no autorizó, o cambio la pieza, y lo anoto en la fich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ublico y, si alguien se queja, la borro despué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pido permiso al hijo y, si no lo dan sus tutores, la publico igu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de la frase suelta a la pieza publica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son cinco pasos y ninguno necesita una herramienta que no tengas. En una hoja de tu celular cabe comple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de la frase suelta a la pieza publica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es detectar: prestarte a escuchar la frase que no es una queja. «Pensé que iba a salir mal y salió perfecto» no es una queja, es una experiencia, y vale más que cualquier anuncio que puedas escribir tú. El segundo es pedir, con el texto de tres piezas y con salida. El tercero es constar: llenar la ficha el mismo día, antes de que se enfríe el entusiasmo y antes de que la persona cambie de opinión. El cuarto es recabar en el formato final, con el mínimo trabajo para la otra persona. El quinto es editar sin cambiar el sentido, mandar la versión editada para su visto bueno, guardar el original y publicar dentro del alcanc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de la frase suelta a la pieza publica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ja de este orden es que cada paso se puede parar sin tirar trabajo. Si en el segundo la persona dice que no, no hay pieza que editar. Si en el cuarto no alcanza la calidad, no se ha publicado nada. El error caro no es publicar una historia mediocre: es publicar una historia que no era de nadie, o de alguien que dijo que n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de la frase suelta a la pieza public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dición mueve el formato, no el contenido. Si el contenido cambia de manos, ya no es la historia de la persona que te la contó, y es otra pieza: eso pide otro permis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di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ompleto, de la frase suelta a la pieza public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l método, desde que aparece la frase suelta hasta que la pieza queda publicad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ditar sin cambiar el sentido y pedir el visto bueno de la versión editada]]></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ctar la experiencia que el cliente acaba de contar]]></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blicar dentro del alcance y anotar en la ficha lo que se hiz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star el permiso en la ficha el mismo dí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edir el permiso por escrito, diciendo qué se usa, dónde y hasta cuán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Ejemplo resuelto (caso ficticio): la nota de voz de la madrugada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lleg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iernes a las once y media de la noche llega una nota de voz de dos minutos de un cliente que el día anterior recogió un pedido. La persona cuenta que el repartidor llegó tarde y que, sin embargo, le cambiaron el pedido sin discutir. La nota se queda guardada en el celular de la dueña del negocio, sin má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Ejemplo resuelto (caso ficticio): la nota de voz de la madrugada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impul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ueña quiere subirla tal cual: es la historia más honesta que tiene y ya está escrita. Aquí se decide el destino de la pieza, y todavía no hay permiso para nada: ni para la voz, ni para la frase, ni para el nombre de la perso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Ejemplo resuelto (caso ficticio): la nota de voz de la madrugada · Paso 3 de 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correc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vez de subirla, la dueña responde al día siguiente con un mensaje de tres líneas: qué pieza propone (una cita escrita de dos frases), qué material usaría (sus palabras, sin la voz y sin el nombre), dónde (la página del negocio, hasta fin de mes) y la salida (que puede no autorizar y que no se publica nada). La respuesta llega esa misma tarde: «Sí, así está bie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Ejemplo resuelto (caso ficticio): la nota de voz de la madrugada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fich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registrada la autorización de una cita escrita, sin voz, sin nombre y sin imagen, sólo en la página del negocio y hasta fin de mes. Nada más se autoriza. La dueña anota además que la nota de voz original no se publica, y que el archivo se borra al terminar el plaz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Ejemplo resuelto (caso ficticio): la nota de voz de la madrugada · Paso 5 de 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pieza y el resultad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ita sale de dos frases de la nota, con las palabras de la persona, sin nombre y con una línea que dice que es una experiencia compartida por una clienta del negocio. Dos meses después, el negocio quiere reutilizar la cita en un anuncio: la ficha dice que la autorización no cubría anuncios y que el plazo ya venció, así que hay que volver a pedir permiso. Se pide, y en esa ocasión la persona da también su nombr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ompleto, de la frase suelta a la pieza public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escribe las piezas del negocio dejó estas seis frases en un chat.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 dijo que sí, así que ya quedó».]]></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lienta pidió que su nombre no apareciera, pero le puse el nombre porque el post rendía más con él».]]></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adie me dijo que podía usar la foto, pero la foto estaba en su perfil público, entonces se pued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rté la parte en que mencionaba a su cuñado, porque no tenía nada que ver con la historia».]]></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mandé la versión editada antes de publicar y me dijo que sí».]]></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permiso era para mi página, así que lo publiqué también en mi cuenta de anuncio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ompleto, de la frase suelta a la pieza publicad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lige una experiencia real que un cliente te haya contado esta semana —de una venta, de una entrega o de una llamada— y llévala hasta una pieza publicable.]]></a:t>
            </a:r>
          </a:p>
        </p:txBody>
      </p:sp>
      <p:sp>
        <p:nvSpPr>
          <p:cNvPr id="9" name=""/>
          <p:cNvSpPr txBox="1"/>
          <p:nvPr/>
        </p:nvSpPr>
        <p:spPr>
          <a:xfrm>
            <a:off x="514350" y="25812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l mensaje que vas a enviar (qué pieza, qué material, dónde, hasta cuándo y qué alternativas tiene), la ficha con sus siete campos y la pieza final editada. Deja anotado qué le vas a mandar a la persona antes de publica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la experiencia que tienes no alcanza para un permiso escrito, anótalo así: saber que hoy no tienes una pieza es un resultado honesto de este ejercicio.]]></a:t>
            </a:r>
          </a:p>
        </p:txBody>
      </p:sp>
      <p:sp>
        <p:nvSpPr>
          <p:cNvPr id="8" name=""/>
          <p:cNvSpPr txBox="1"/>
          <p:nvPr/>
        </p:nvSpPr>
        <p:spPr>
          <a:xfrm>
            <a:off x="514350" y="23717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práctica se hace con el caso ficticio de la lección: no metas datos reales de tu operación. Cuando lo apliques, empieza por alguien a quien ya tengas confianza. Si la respuesta es «no», la ficha también sirve: deja constancia del no.]]></a:t>
            </a:r>
          </a:p>
        </p:txBody>
      </p:sp>
      <p:sp>
        <p:nvSpPr>
          <p:cNvPr id="9" name=""/>
          <p:cNvSpPr txBox="1"/>
          <p:nvPr/>
        </p:nvSpPr>
        <p:spPr>
          <a:xfrm>
            <a:off x="514350" y="3695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ompleto, de la frase suelta a la pieza publica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la regl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 autorizas a publicar tu historia y tu nombre en mi página hasta fin de año?»]]></a:t>
            </a:r>
          </a:p>
        </p:txBody>
      </p:sp>
      <p:sp>
        <p:nvSpPr>
          <p:cNvPr id="11"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i no quieres que salga, lo entiendo y no se publica nada»]]></a:t>
            </a:r>
          </a:p>
        </p:txBody>
      </p:sp>
      <p:sp>
        <p:nvSpPr>
          <p:cNvPr id="12"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rto la parte en que sale el nombre de un tercero»]]></a:t>
            </a:r>
          </a:p>
        </p:txBody>
      </p:sp>
      <p:sp>
        <p:nvSpPr>
          <p:cNvPr id="13" name=""/>
          <p:cNvSpPr txBox="1"/>
          <p:nvPr/>
        </p:nvSpPr>
        <p:spPr>
          <a:xfrm>
            <a:off x="514350" y="3638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ongo su historia como si la hubiera escrito yo»]]></a:t>
            </a:r>
          </a:p>
        </p:txBody>
      </p:sp>
      <p:sp>
        <p:nvSpPr>
          <p:cNvPr id="14" name=""/>
          <p:cNvSpPr txBox="1"/>
          <p:nvPr/>
        </p:nvSpPr>
        <p:spPr>
          <a:xfrm>
            <a:off x="514350" y="3990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uardé el mensaje que le mandé, con la fech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salida que hace honesta la respuesta]]></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dición legítima: se quita lo que sobr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no se puede: el relato es de la persona, no tuy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stancia: el permiso se puede probar]]></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ermiso con alcance: qué, dónde y hasta cuánd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ompleto, de la frase suelta a la pieza public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qué momento del método está aplicando cada una? Cuatro categorías y dos frases en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dir el permis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tat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dita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ed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 mando el mensaje con qué, dónde y hasta cuándo, y te doy tres alternativas»]]></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so su historia sin su nombre, como ella pidió»]]></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leno la ficha el mismo día, con el texto del mensaje y la fecha»]]></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le pongo su cara al video aunque me haya dado su historia»]]></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e mando la versión editada para que la apruebe»]]></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e pregunto si puedo usarla en mi página y hasta cuándo»]]></a:t>
            </a:r>
          </a:p>
        </p:txBody>
      </p:sp>
      <p:sp>
        <p:nvSpPr>
          <p:cNvPr id="13" name=""/>
          <p:cNvSpPr txBox="1"/>
          <p:nvPr/>
        </p:nvSpPr>
        <p:spPr>
          <a:xfrm>
            <a:off x="514350" y="3705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Guardo el mensaje enviado y la respuesta, con su fecha»]]></a:t>
            </a:r>
          </a:p>
        </p:txBody>
      </p:sp>
      <p:sp>
        <p:nvSpPr>
          <p:cNvPr id="14"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ongo su historia como si la hubiera escrito y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ompleto, de la frase suelta a la pieza publicad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ermiso bien pedido tiene tres piezas: se autoriza ___ pieza (qué material usas y de qué trata), en ___ lugares, y hasta ___. Lo que no quede autorizado se descarta, y lo que no quede escrito se vuelve a preguntar antes de publicar.]]></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de la frase suelta a la pieza publicada · Memoria: palabra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1]]></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686050"/>
                <a:gridCol w="5429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imo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lato que una persona da sobre su exper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ragmento de un relato que publ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alguien escribió en la página o el perfil de un ter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y su contacto: no es material publ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cha que prueba que hubo per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autorizó, dónde y hast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ompleto, de la frase suelta a la pieza publicada · Memoria: palabra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1]]></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2686050"/>
                <a:gridCol w="5429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dición hon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er el formato sin cambiar el sen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 orig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grabaste, antes de cor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Memoria: palabra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for-r04-oa01"/>
              </a:rPr>
              <a:t><![CDATA[Abrir el juego en el O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iezas tiene un permiso bien pedid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ieza es y qué material usas de ella, en qué lugares se va a publicar y hasta cuándo. Si falta una, el permiso queda a media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pedir permiso y avisa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dir es preguntar antes de que exista la pieza, con alternativas y con la salida de que digan que no. Avisar es contar un hecho consumad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una clienta dice «sí, pero sin mi nombr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blicas la historia sin atribución, lo anotas en la ficha y no agregas nada que no autorizó: ni foto, ni voz, ni anuncio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puede hacer con la autorización de una histori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mpliarla: usarla en otros lugares, con otros materiales o por más tiempo, y usarla como si la hubiera escrito tu negoci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guarda el original de la piez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edición mueve el formato, no el sentido. Con el original puedes mostrar qué se quitó y por qué, si alguien lo pregunt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aparece un tercero en la foto o en el audi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ompleto, de la frase suelta a la pieza publicada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o cubre el permiso del cliente. Se recorta, se difumina o se cambia de pieza, y se anota en la ficha lo que se hiz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onsentimient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permis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lataform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sabes recabar una experiencia de cliente con permiso: lo pides antes, lo constas, editas sin cambiar el sentido y publicas dentro del alcance. Siguiente paso: qué resuelve un CRM, donde esa autorización vive junto al resto de los datos de tus cliente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cha de permiso y al primer ejemplo resuelto. Casi siempre el fallo es el mismo: tratar un «sí» vago como una autorización completa, o ampliar un permiso que se escribió para otra cos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testimonio, cita, reseña, referencia y contenido hecho por clientes, y sabes qué permiso pide cada un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s el permiso con un texto que dice qué, dónde y hasta cuándo, con una salida real para decir que n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s la ficha de constancia el mismo día, con los siete campos, y puedes mostrarl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ditas una historia sin cambiarle el sentido, sin pegarle frases que nadie dijo y sin agregarle promesa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os cuatro límites: terceros en el material, imagen y voz, tiempo y plataform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s dentro del alcance y dejas anotado en la ficha lo que se hizo al final.]]></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305175"/>
                <a:gridCol w="2905125"/>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derecho, un testimonio es la declaración de alguien sobre hechos que presenció o de los que tiene conocimiento di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imoni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 lección lo usa para recordar que el autor de la historia imp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305175"/>
                <a:gridCol w="2905125"/>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ste un registro público de consumidores que pueden pedir que su información no se utilice con fines publicitarios, y la inscripción es gratu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Federal de Protección al Consumidor, artículo 18; portal de la Procuraduría Federal del Consumidor (www.gob.mx/prof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deral; el registro se pide por escrito o por correo electró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1]]></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3305175"/>
                <a:gridCol w="2905125"/>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ublicidad dirigida a consumidores debe indicar nombre, domicilio y teléfono del proveedor, y el consumidor puede exigir que no se le moleste con publ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Federal de Protección al Consumidor, artículo 17; portal de la Procuraduría Federal del Consumidor (www.gob.mx/prof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deral; el nombre de quien publica es parte del 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305175"/>
                <a:gridCol w="2905125"/>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enido hecho por clientes es una práctica antigua: las ofrendas que se dejaban en un santuario como prueba de grat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vot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 del oficio; ilustra el origen de la pieza que aporta el 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1]]></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3305175"/>
                <a:gridCol w="2905125"/>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etrato representa a una persona concreta, y el derecho sobre la obra y los derechos de la persona retratada son cosas disti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rat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 lección lo usa para separar tener la pieza de poder public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ombres, frases, cifras y dato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1]]></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305175"/>
                <a:gridCol w="2905125"/>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uede publicar de la imagen, la voz o las palabras de un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el permiso escrito con alcance y constancia;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y cada caso tienen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Testimonio"/>
              </a:rPr>
              <a:t><![CDATA[Testimonio: la palabra viene del derecho, donde es la declaración de un testigo]]></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éelo y compáralo: en el derecho un testimonio se pide, se identifica y se prueba. Tu ficha de permiso es la versión de oficina de esa idea.]]></a:t>
            </a:r>
          </a:p>
        </p:txBody>
      </p:sp>
      <p:sp>
        <p:nvSpPr>
          <p:cNvPr id="9" name=""/>
          <p:cNvSpPr txBox="1"/>
          <p:nvPr/>
        </p:nvSpPr>
        <p:spPr>
          <a:xfrm>
            <a:off x="514350" y="2533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Ex-voto"/>
              </a:rPr>
              <a:t><![CDATA[Ex-voto: el ejemplo más antiguo de contenido hecho por clientes]]></a:t>
            </a:r>
          </a:p>
        </p:txBody>
      </p:sp>
      <p:sp>
        <p:nvSpPr>
          <p:cNvPr id="10" name=""/>
          <p:cNvSpPr txBox="1"/>
          <p:nvPr/>
        </p:nvSpPr>
        <p:spPr>
          <a:xfrm>
            <a:off x="514350" y="29051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ofrenda y su destino eran el mismo gesto. En tu negocio el destino se decide después de la historia, y por eso el permiso va aparte.]]></a:t>
            </a:r>
          </a:p>
        </p:txBody>
      </p:sp>
      <p:sp>
        <p:nvSpPr>
          <p:cNvPr id="11" name=""/>
          <p:cNvSpPr txBox="1"/>
          <p:nvPr/>
        </p:nvSpPr>
        <p:spPr>
          <a:xfrm>
            <a:off x="514350" y="3533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gob.mx/profeco"/>
              </a:rPr>
              <a:t><![CDATA[Procuraduría Federal del Consumidor: el portal del material legal de esta relació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1]]></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artículos 17 y 18 de la Ley Federal de Protección al Consumidor hablan de publicidad y del registro de consumidores que no quieren recibirla; el texto vigente se publica en el Diario Oficial.]]></a:t>
            </a:r>
          </a:p>
        </p:txBody>
      </p:sp>
      <p:sp>
        <p:nvSpPr>
          <p:cNvPr id="8" name=""/>
          <p:cNvSpPr txBox="1"/>
          <p:nvPr/>
        </p:nvSpPr>
        <p:spPr>
          <a:xfrm>
            <a:off x="514350" y="21145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Contenido hecho por clientes»: «Qué resuelve un CRM», la primera ruta del curso «El CRM mínimo de una PyME», del área «Herramientas».]]></a:t>
            </a:r>
          </a:p>
        </p:txBody>
      </p:sp>
      <p:sp>
        <p:nvSpPr>
          <p:cNvPr id="9" name=""/>
          <p:cNvSpPr txBox="1"/>
          <p:nvPr/>
        </p:nvSpPr>
        <p:spPr>
          <a:xfrm>
            <a:off x="514350" y="31051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pedir el permiso, dejar la ficha de constancia y editar sin cambiar el sentido— también decide dónde se guarda cada historia; sólo que la siguiente no trabaja con una historia suelta, sino con el conjunto de tus cliente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4-oa01"/>
              </a:rPr>
              <a:t><![CDATA[Contenido hecho por clien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y el instrumento de medición: una ficha con siete campos que se puede mostrar. La siguiente los lleva a decidir si tu negocio necesita un CRM y con qué alcance, para que el permiso, la historia y el seguimiento vivan en el mismo lugar y no en la memoria de nadi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2026-10-25T01:28:04Z</dcterms:created>
  <dcterms:modified xsi:type="dcterms:W3CDTF">2026-10-25T01:28:04Z</dcterms:modified>
  <dc:title>Contenido hecho por clientes</dc:title>
  <dc:description>Presentación editable del OA «Contenido hecho por clientes». Enlace: https://marketing.lumbre.lat/object/mkt-for-r04-oa01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