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suelve un CRM»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suelve un CRM»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suelve un CRM»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nombre confund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que un CRM sí quita de encim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otización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La Andina (nombre ficticio) es un taller de refacciones para tractores. Hace unos días un cliente pidió cotización de seis piezas por WhatsApp. El dueño respondió de memoria, dijo que al día siguiente mandaba el precio y se le hizo. El cliente volvió a los cuatro días preguntando si ya había precio. El dueño encontró la conversación, tuvo que rehacer los precios y tardó una semana en volver a contestarle. En esos cuatro días la cotización estuvo muerta y nadie en el negocio lo s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otización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Qué problema era en re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ra falta de ventas ni un precio mal puesto: era un trabajo pendiente sin aviso. La cotización estaba en la cabeza del dueño, no en ningún registro. Cuando el día se le cruzaron tres cosas, esa conversación se fue de la cabeza. No hizo falta ninguna plataforma para que pasara: hizo falta un lugar donde escr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otización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Qué resuelve un CRM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viso. Al registrar esa conversación como «cotización por mandar, sin fecha», el sistema le avisa hoy. No le regala clientes: le quita la obligación de acordarse. Y si además hay otra persona en el taller, el registro le muestra a esa persona lo que ya se le dijo, que es donde se suelen dar las respuestas contradicto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otización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un CRM no arreglaba en este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 la lentitud con la que respondió, que es un horario y una regla del negocio; ni el tiempo que tardó en rehacer los precios, que es un catálogo que estaba desactualizado; ni la confianza del cliente, que se recupera con una respuesta buena y a tiempo. Un CRM no arregla ninguna de las tre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otización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a decisión que este cas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no hace falta un CRM con tablero e informe: basta una lista donde cada fila sea una conversación abierta con una fecha y un «qué toca». El alcance lo decide el tamaño del problema, no el tamaño del software. Con dos o tres filas, la libreta y una alarma en el teléfono ba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trabajo pendiente sin aviso: lo resuelve un registro con fecha y un recordatorio, que puede ser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entre las opciones es el diagnóstico. Aquí no falta gente interesada ni está mal el precio: hay un pendiente que nadie vio. Lo más pequeño que lo resuelve es una fila con fecha y un record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blema que un CRM resuelve es el trabajo pendiente sin aviso; el aviso, no el software, es la pieza que hace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que un CRM no resuelve»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ún sistema garantiza eso. Lo que hace un CRM es dejar el pendiente visible y avisar de él; que el aviso exista no significa que se lea ni que la venta salga. La garantía la ponen el proceso y la disciplina de quien lo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RM registra y avisa; la venta depende del proceso y de la disciplina, no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refaccionaria con tres clientes al mes, un solo interlocutor y las cotizaciones anotadas en una lib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el único caso donde las tres preguntas salen en «no»: pocas oportunidades, ningún pendiente perdido y una sola persona en las cuentas. En los otros tres hay volumen o dos personas con dos versiones de la historia. Fíjate en el cuarto: un solo vendedor con cuarenta cotizaciones sí tiene problema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de tres preguntas: volumen de oportunidades, pendientes perdidos y número de personas que tocan la mism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no hace falta: la prueba de tres preguntas»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me olvidó contestar una cotización → Un aviso: un registro con fecha y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s personas atienden la misma cuenta → Una vista compartida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é en qué etapa va la mitad de mis oportunidades → Etapas: un embudo con nombres cl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ueño ya no recuerda qué le prometió a cada cliente → Un historial con fecha y con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legaron doce clientes este mes y no sé de dónde vinieron → Nada de un CRM: es un tema de origen y de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s cotizaciones están en una libreta que se moja → Una hoja de cálculo: el registro, sin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iezas del CRM —registro, aviso, etapas, vista compartida e historial— resuelven problemas de memoria; los problemas de canal y de origen no los resuelve ningú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Oportunidades que no caben en la cabeza → Hace falta un CR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res clientes al mes y un interlocutor → Basta con un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roducto no se vende porque nadie lo conoce → No es un problema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ágina tarda en cargar y se van los clientes → No es un problema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os personas con dos versiones de la cuenta → Hace falta un CR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tizaciones que se pierden entre teléfono y correo → Hace falta un CR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la prueba: volumen de oportunidades, pendientes perdidos y número de personas que tocan la mism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istro · aviso · vista compartida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gistro, aviso y vista compartida. El aviso hace el trabajo: un registro sin aviso es un archivo que nadie abre. Un negocio chico puede arrancar con un registro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del CRM y la que hace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 qué alcance: cuatro peldaños, de menor a mayo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moria: te acuerdas tú y no hay problema todavía → Una lista con nombre, pendiente y fecha → Un embudo con etapas que todos nombran igual → Una herramienta con avisos e his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menos a más: primero no tener problema, luego la lista que elimina los olvidos, después las etapas y al final la herramienta. Casi todos los negocios de PyME se quedan en el segundo o el tercer pel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eldaños del alcance en orden cre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de tres cliente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ller Borda (nombre ficticio) repara herramientas de motor y atiende unos tres clientes al mes. El dueño atiende, cobra y anota en un cuaderno que está junto al mostrador. No hay otro vendedor, no hay cotizaciones que se le pierdan y nadie comparte cuentas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de tres cliente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o que contest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portunidades abiertas: dos o tres, las que tiene en la cabeza. ¿Se le olvidó contestar y costó la venta? No. ¿Hay otra persona tocando la cuenta? No. Resultado: cero de tres. La respuesta honesta es que no necesita un CRM, y conviene decirla en voz alta, porque es la respuesta que casi nunca se dice en una reunión donde te venden softwa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de tres cliente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o que sí le con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uaderno o una hoja con cuatro columnas: nombre, qué pidió, qué toca y cuándo. Eso le da exactamente lo único que un CRM le daría: no perder el pendiente. Cuesta una tarde, no requiere aprender nada y se puede revisar él mismo lo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de tres cliente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uándo cambiaría de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ía que entren dos personas, o la semana que las cotizaciones abiertas se acumulen y empiece a perder una, o cuando quiera ver de un vistazo cuántas oportunidades hay en cada etapa. Ese día la conversación deja de ser «¿compro un CRM?» y pasa a ser «¿qué peldaño del alcance nece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de tres cliente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riesgo de la decisión contr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iesgo aquí no es no tener CRM: es comprar uno, no usarlo y volver a perder la cotización igual, pero con la sensación de que el problema era la herramienta. El registro sólo sirve si alguien lo llena; y si nadie lo llena, lo único que ganas es el softwa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ueño de tres cliente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esta lección te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te pide justificar una compra ni buscar la opción más barata. Te pide saber qué problema vas a resolver con ella, y con qué alcance. Eso es exactamente lo que se va a montar en el siguiente paso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o método: qué se decide primero»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o método: qué se decide primero»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CRM garantiza que no se te pierda una so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y la última sí se sostienen: son la prueba de tres preguntas y la advertencia de vigencia. La segunda promete lo que ningún programa puede prometer, y es el error más caro. La tercera invierte la relación: más campos no es más control, es más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de tres preguntas, alcance mínimo y límites de una herramienta; ninguna herramienta garantiza un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plica la prueba a tu negocio y anota el veredicto. Responde con números: cuántos clientes te piden cotización en un mes normal, cuántos atiendes tú solo y cuántas veces se te olvidó contestar a alguien. No necesitas nombres ni datos de contacto. Si el veredicto es «no hace falta», escribe qué usarías en su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Herramienta o método: qué se decide primero · Memoria: la pieza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Herramienta o método: qué se decide primero · Memoria: la pieza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Herramienta o método: qué se decide primero · Memoria: la pieza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iezas tiene un CR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o, aviso y vista compartida. Y sólo la primera hace falta para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blema resuelve de verdad un CR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rabajo pendiente que nadie tiene a la vista: el aviso, no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resuelve un CR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falten ventas, que el precio sea el correcto ni la disciplina de ll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necesitas un CR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puedes contar tus oportunidades de memoria y nadie más las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ecid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hay un problema de registro. La herramienta se busca al final, nunca al prin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CRM de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lista con nombre, pendiente y fecha. No es menos método: es el mismo método con menos ado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43" r:id="rId1"/>
    <p:sldLayoutId id="2481907944" r:id="rId2"/>
    <p:sldLayoutId id="2481907945" r:id="rId3"/>
    <p:sldLayoutId id="24819079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7e5e75ab2a8b38477de7021b5a8e9dae3eacc68e0e523e61.jpg"/>
  <Relationship Id="rId3" Type="http://schemas.openxmlformats.org/officeDocument/2006/relationships/hyperlink" Target="https://marketing.lumbre.lat/object/mkt-her-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hyperlink" Target="https://marketing.lumbre.lat/object/mkt-her-r01-oa01" TargetMode="External"/>
  <Relationship Id="rId4" Type="http://schemas.openxmlformats.org/officeDocument/2006/relationships/hyperlink" Target="https://marketing.lumbre.lat/object/mkt-her-r01-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hyperlink" Target="https://marketing.lumbre.lat/object/mkt-her-r01-oa01" TargetMode="External"/>
  <Relationship Id="rId4" Type="http://schemas.openxmlformats.org/officeDocument/2006/relationships/hyperlink" Target="https://marketing.lumbre.lat/object/mkt-her-r01-oa01"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hyperlink" Target="https://marketing.lumbre.lat/object/mkt-her-r01-oa01" TargetMode="External"/>
  <Relationship Id="rId4" Type="http://schemas.openxmlformats.org/officeDocument/2006/relationships/hyperlink" Target="https://marketing.lumbre.lat/object/mkt-her-r01-oa01"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hyperlink" Target="https://marketing.lumbre.lat/object/mkt-her-r01-oa01" TargetMode="External"/>
  <Relationship Id="rId4" Type="http://schemas.openxmlformats.org/officeDocument/2006/relationships/hyperlink" Target="https://marketing.lumbre.lat/object/mkt-her-r01-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hyperlink" Target="https://marketing.lumbre.lat/object/mkt-her-r01-oa01"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hyperlink" Target="https://es.wikipedia.org/wiki/Customer_relationship_management" TargetMode="External"/>
  <Relationship Id="rId4" Type="http://schemas.openxmlformats.org/officeDocument/2006/relationships/hyperlink" Target="https://es.wikipedia.org/wiki/Tarjeta_de_visita"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1-oa01" TargetMode="External"/>
  <Relationship Id="rId3"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uel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M]]></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her-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si tu negocio necesita un CRM y con qué alcance, separando el problema que un CRM resuelve de verdad del que no resuelve, aplicando la prueba de tres preguntas y eligiendo el peldaño mínimo —memoria, una lista, un embudo o una herramienta— sin comprar n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El CRM mínimo de una PyME» (ruta «Qué resuelve un CRM»). Enseña a separar el problema que un CRM resuelve —el trabajo pendiente que nadie tiene a la vista— del que no resuelve, y a decidir con una prueba de tres preguntas si tu negocio necesita uno y con qué alcance. Incluye glosario, dos casos ficticios resueltos, ocho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0]]></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RM · registro comercial · seguimiento de clientes · embudo de ventas · herramientas para PyME · decidir antes de comprar · proceso comercial · ventas en Méx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suelve un CRM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nueve de la noche y te acuerdas de que hace dos semanas alguien te pidió una cotización por WhatsApp. Escribiste la respuesta en el chat y nunca la mandaste. No quisieras perder esa venta: nadie te avisó que esa conversación estaba esperand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tenías tres personas más esperando respuesta, en otro chat y en otro correo. Ninguna te sonaba, y para saber a quién habías contestado tuviste que buscarlas una por una: eso es un problema de memoria, no de vent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suelve un CRM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sirve para una sola cosa: decidir si tu negocio necesita un CRM y con qué alcance. No a configurar una herramienta ni a defender una marca, sino a separar el problema que un CRM resuelve del que no resuelve: buena parte del dinero gastado en estas herramientas se gasta en un programa que no hacía fa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suelve un CRM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qué problema concreto te quita de encima un CRM y cuál no; cuándo un dueño con pocos clientes NO necesita uno; aplicar la prueba de tres preguntas a tu negocio; y elegir el alcance mínimo —memoria, lista, embudo o herramienta— sin comprar nada.]]></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te enseña a configurar una herramienta ni a elegir marca.]]></a:t>
            </a:r>
          </a:p>
        </p:txBody>
      </p:sp>
      <p:sp>
        <p:nvSpPr>
          <p:cNvPr id="13"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convence de que compres nada. Si no lo necesitas, no comp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suelve un CRM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usa cifras de mercado, precios de herramientas ni estudios ajenos: aquí no hay.]]></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criterio de quien conoce tu mercado: te da un método para aplicarlo tú.]]></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los importes y los casos son inventados para el ejercicio, y están señalados como t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nombre confu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M» son tres letras que se usan para dos cosas distintas, y esa ambigüedad explica casi todos los malentendidos. La primera acepción es una estrategia: atender a cada cliente como alguien que te compra otra vez. La segunda es un programa: el archivo donde guardas quién es cada cliente, qué le vendiste, en qué etapa va y qué le toca. Por eso unos compran un programa esperando una estrategia y otros creen que les fa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nombre confu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sta lección, una definición de trabajo: un CRM es un registro de oportunidades con etapas que te recuerda qué toca y te muestra dónde va cada una. Tres piezas —el registro, el aviso y la vista compartida— y la primera conclusión: la tercera se compra, pero la segunda hace el trabajo. Un registro sin aviso es un archivo que nadie ab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nombre confu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las tres primeras filas son las piezas del CRM; las demás, las palabras que se le confund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0]]></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962150"/>
                <a:gridCol w="3143250"/>
                <a:gridCol w="3009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en el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M (el pr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con etapas y av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contable ni de fact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que puede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cliente que ya comp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de l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tare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cordatorio de lo que toca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0]]></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1962150"/>
                <a:gridCol w="3143250"/>
                <a:gridCol w="3009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en el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ta com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dos personas vean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que todos vendan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só antes,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archivo mu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cál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rchivo de filas y colum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CRM por los col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juicio de a quién escribi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escarga de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nombre confu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el registro se escribe a mano, el aviso hace que se le dé seguimiento y la vista compartida aparece cuando hay más de una perso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piez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nombre confu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el programa no es el méto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RM registra; no decide. Si nadie llama, el registro se llena de filas que nadie abre; si nadie sabe qué ofrecer, anotar bien sólo hace más rápido un mal negocio. Revisa antes de contratar nada si tu problema es de memoria —ahí sirve un registro— o de método, donde ninguna plataforma te salv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que un CRM sí quita de enci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solo, y es el mismo en todos los negocios: el trabajo pendiente que nadie tiene a la vista. No es el trabajo difícil, es el mediocre que se pierde en el camino. La cotización que no se mandó, la llamada de seguimiento pendiente. Nada de eso se pierde por falta de ganas: se pierde porque nadie lo escribió donde se pudiera ver mañan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RM no evita que la venta no salga. Evita una cosa concreta: que se te acabe el día sin saber que había algo esperando. Ese es todo su valor, y funciona igual en un puesto de tacos que en una empresa que vende equip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que un CRM sí quita de enci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hay más de una persona aparece un segundo problema que sí es de CRM: la vista compartida. Sin un registro común, tú y tu auxiliar atienden la misma cuenta con dos versiones de la historia y el cliente recibe dos respuestas distintas. Ahí el CRM deja de ser un lujo: es infraestructura míni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blema que un CRM sí quita de encima · Ejemplo resuelto (caso inventado para el ejercicio): la cotización que se cayó · Paso 1 de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pasó]]></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La Andina (nombre ficticio) es un taller de refacciones para tractores. Hace unos días un cliente pidió cotización de seis piezas por WhatsApp. El dueño respondió de memoria, dijo que al día siguiente mandaba el precio y se le hizo. El cliente volvió a los cuatro días preguntando si ya había precio. El dueño encontró la conversación, tuvo que rehacer los precios y tardó una semana en volver a contestarle. En esos cuatro días la cotización estuvo muerta y nadie en el negocio lo sup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blema que un CRM sí quita de encima · Ejemplo resuelto (caso inventado para el ejercicio): la cotización que se cayó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Qué problema era en realidad]]></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ra falta de ventas ni un precio mal puesto: era un trabajo pendiente sin aviso. La cotización estaba en la cabeza del dueño, no en ningún registro. Cuando el día se le cruzaron tres cosas, esa conversación se fue de la cabeza. No hizo falta ninguna plataforma para que pasara: hizo falta un lugar donde escribir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blema que un CRM sí quita de encima · Ejemplo resuelto (caso inventado para el ejercicio): la cotización que se cayó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resuelve un CRM aquí]]></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viso. Al registrar esa conversación como «cotización por mandar, sin fecha», el sistema le avisa hoy. No le regala clientes: le quita la obligación de acordarse. Y si además hay otra persona en el taller, el registro le muestra a esa persona lo que ya se le dijo, que es donde se suelen dar las respuestas contradictori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blema que un CRM sí quita de encima · Ejemplo resuelto (caso inventado para el ejercicio): la cotización que se cayó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un CRM no arreglaba en este c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 la lentitud con la que respondió, que es un horario y una regla del negocio; ni el tiempo que tardó en rehacer los precios, que es un catálogo que estaba desactualizado; ni la confianza del cliente, que se recupera con una respuesta buena y a tiempo. Un CRM no arregla ninguna de las tres cos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blema que un CRM sí quita de encima · Ejemplo resuelto (caso inventado para el ejercicio): la cotización que se cayó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que este caso pi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no hace falta un CRM con tablero e informe: basta una lista donde cada fila sea una conversación abierta con una fecha y un «qué toca». El alcance lo decide el tamaño del problema, no el tamaño del software. Con dos o tres filas, la libreta y una alarma en el teléfono bast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blema que un CRM sí quita de enci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pidió cotización hace diez días y no le has contestado. ¿Cuál es el problema y qué lo resuelv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problema de ventas: hace falta traer más prospectos y anunciar má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trabajo pendiente sin aviso: lo resuelve un registro con fecha y un recordatorio, que puede ser una hoj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 problema de precio: hay que revisar la lista de precios antes de contest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 problema de configuración: la herramienta que usas está mal puesta y hay que cambiar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que un CRM no resuel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cosas que la gente le pide a un CRM y que ningún CRM puede dar. La primera es venta: un registro no trae clientes, sólo ordena a los que ya llegaron. La segunda es criterio: el programa no sabe qué ofrecer, a quién ni a qué precio. La tercera es disciplina: no llama por ti, no contesta, no cobra. Y la cuarta es tiempo: automatizar un aviso te ahorra dos minutos, no el trabajo de fon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que un CRM no resuel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orma rápida de notar que te haces la pregunta equivocada. Pregúntate: «¿Estoy perdiendo ventas o se me están olvidando?». Si la respuesta es «se me están olvidando», un registro con avisos es una solución razonable. Si es «estoy perdiendo ventas», el problema es otro: producto, precio, canal, horario o gente.]]></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quinto punto, el más incomodo: un CRM mal usado genera trabajo. Si nadie registra, la base se llena de filas viejas y el equipo desconfía del table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que un CRM no resuel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zquierda es un problema de memoria; la derecha, problemas de otro tipo: ventas, precio y disciplina. Un CRM sólo toca el panel izquierdo, y sólo cuando el aviso exis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oblem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blema que un CRM no resuelv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RM bien configurado garantiza que no se te pierda ninguna cotiz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blema que un CRM no resuelv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negocios NO necesita un CRM?]]></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onstructora con ocho personas atienden y cien cotizaciones abiertas al mes.]]></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refaccionaria con tres clientes al mes, un solo interlocutor y las cotizaciones anotadas en una libreta.]]></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distribuidora donde dos vendedores se turnan las cuentas.]]></a:t>
            </a:r>
          </a:p>
        </p:txBody>
      </p:sp>
      <p:sp>
        <p:nvSpPr>
          <p:cNvPr id="12" name=""/>
          <p:cNvSpPr txBox="1"/>
          <p:nvPr/>
        </p:nvSpPr>
        <p:spPr>
          <a:xfrm>
            <a:off x="666750" y="3762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servicio de mantenimiento con un solo vendedor y cuarenta cotizaciones abiert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hace falta: la prueba de tres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prueba de tres preguntas que resuelve el caso sin depender de tu presupuesto ni de la herramienta que te venden. Van sobre lo que pasa hoy en tu negocio.]]></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uántas oportunidades tienes abiertas al mismo tiempo? Si puedes contarlas de memoria, no necesitas un CRM: necesitas una lista. La segunda: ¿se te ha olvidado contestar a alguien y esa vez costó la venta? Si la respuesta es no, no hay problema que un CRM resuelva. La tercera: ¿hay más de una persona en la misma cuenta? Si la respuesta es no, la vista compartida sob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hace falta: la prueba de tres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dos o tres «sí» ya hay problema de registro, y conviene un CRM con el alcance más pequeño que funcione. Con un «sí» o ninguno, una lista bien puesta y una libreta bastan.]]></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viso honesto: los umbrales son tuyos y el dolor es la señal, no el núme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hace falta: la prueba de tre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se contestan con hechos de esta semana, no con deseos. Abajo, los dos desenlaces: con dos o tres sí se busca un registro con etapas; con cero o un sí, una lis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ueb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no hace falta: la prueba de tre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oblema con lo que de verdad lo resuelve. Piensa qué pieza fal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me olvidó contestar una cotización]]></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s personas atienden la misma cuen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sé en qué etapa va la mitad de mis oportunidade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dueño ya no recuerda qué le prometió a cada client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legaron doce clientes este mes y no sé de dónde vinier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cotizaciones están en una libreta que se moja]]></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vista compartida del registr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tapas: un embudo con nombres claro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historial con fecha y con quién]]></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de un CRM: es un tema de origen y de canal]]></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hoja de cálculo: el registro, sin la herramient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Un aviso: un registro con fecha y pend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no hace falta: la prueba de tres pregun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seis situaciones según lo que necesita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ace falta un CRM]]></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sta con una lis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un problema de registr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portunidades que no caben en la cabez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es clientes al mes y un interlocuto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roducto no se vende porque nadie lo cono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ágina tarda en cargar y se van los client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s personas con dos versiones de la cue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tizaciones que se pierden entre teléfono y corre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no hace falta: la prueba de tres pregunt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RM se apoya en tres piezas: el ___ donde queda lo que sabes de cada cuenta, el ___ que te dice qué toca hoy y la ___ que el equipo ve igual. El ___ basta para empez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alcance: cuatro peldaños, de menor a may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í hace falta, todavía queda decidir con qué alcance. La escalera tiene cuatro peldaños y se sube de uno en uno.]]></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s la memoria: tú te acuerdas de todo; no es un método, es la ausencia de problema. El segundo es la lista: una hoja con nombre, lo que pidió, qué toca y cuándo; con una lista desaparecen los olvidos. El tercero es el embudo: etapas con nombre, para saber dónde va cada oportunidad. El cuarto es la herramienta: avisos, historial y varias personas a la vez.]]></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alcance: cuatro peldaños, de menor a may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eldaño cuesta más tiempo y más disciplina. La pregunta correcta no es «¿cuál es la mejor herramienta?», sino «¿qué peldaño necesita mi negocio ahora?». Se sube al siguiente sólo cuando el anterior se quedó corto.]]></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dvertencia práctica: un embudo con cinco etapas que nadie llena es peor que una lista de tres column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alcance: cuatro peldaños, de menor a may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peldaño resuelve algo que el anterior no resolvía y cuesta más disciplina. Se sube sólo cuando el anterior se quedó corto, por una razón señalabl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scala-alcanc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 qué alcance: cuatro peldaños, de menor a may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eldaños del alcance, del menor al mayo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lista con nombre, pendiente y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embudo con etapas que todos nombran igu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herramienta con avisos e historial]]></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moria: te acuerdas tú y no hay problema todaví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qué alcance: cuatro peldaños, de menor a mayor · Ejemplo resuelto (caso inventado para el ejercicio): el dueño de tres clientes al me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nego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ller Borda (nombre ficticio) repara herramientas de motor y atiende unos tres clientes al mes. El dueño atiende, cobra y anota en un cuaderno que está junto al mostrador. No hay otro vendedor, no hay cotizaciones que se le pierdan y nadie comparte cuentas con é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qué alcance: cuatro peldaños, de menor a mayor · Ejemplo resuelto (caso inventado para el ejercicio): el dueño de tres clientes al mes · Paso 2 de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contesta la prueb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ortunidades abiertas: dos o tres, las que tiene en la cabeza. ¿Se le olvidó contestar y costó la venta? No. ¿Hay otra persona tocando la cuenta? No. Resultado: cero de tres. La respuesta honesta es que no necesita un CRM, y conviene decirla en voz alta, porque es la respuesta que casi nunca se dice en una reunión donde te venden softwa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qué alcance: cuatro peldaños, de menor a mayor · Ejemplo resuelto (caso inventado para el ejercicio): el dueño de tres clientes al me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 que sí le convien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aderno o una hoja con cuatro columnas: nombre, qué pidió, qué toca y cuándo. Eso le da exactamente lo único que un CRM le daría: no perder el pendiente. Cuesta una tarde, no requiere aprender nada y se puede revisar él mismo los viern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qué alcance: cuatro peldaños, de menor a mayor · Ejemplo resuelto (caso inventado para el ejercicio): el dueño de tres clientes al me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uándo cambiaría de opin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que entren dos personas, o la semana que las cotizaciones abiertas se acumulen y empiece a perder una, o cuando quiera ver de un vistazo cuántas oportunidades hay en cada etapa. Ese día la conversación deja de ser «¿compro un CRM?» y pasa a ser «¿qué peldaño del alcance necesi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qué alcance: cuatro peldaños, de menor a mayor · Ejemplo resuelto (caso inventado para el ejercicio): el dueño de tres clientes al me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iesgo de la decisión contrar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aquí no es no tener CRM: es comprar uno, no usarlo y volver a perder la cotización igual, pero con la sensación de que el problema era la herramienta. El registro sólo sirve si alguien lo llena; y si nadie lo llena, lo único que ganas es el softwa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qué alcance: cuatro peldaños, de menor a mayor · Ejemplo resuelto (caso inventado para el ejercicio): el dueño de tres clientes al me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esta lección te dej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justificar una compra ni buscar la opción más barata. Te pide saber qué problema vas a resolver con ella, y con qué alcance. Eso es exactamente lo que se va a montar en el siguiente paso del cur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o método: qué se decide prim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herramientas de todo: la hoja de cálculo, como Excel o Google Sheets; el CRM con edición gratuita que publica el propio proveedor, como la de HubSpot o Zoho CRM; y el CRM de suscripción por usuario, como Pipedrive o Salesforce. Es un dato de qué publica cada uno, no un aval ni una recomendación.]]></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inguna herramienta te da es la parte difícil: decidir a quién le escribes, qué le dices y a qué prec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o método: qué se decide prim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correcto es al revés: primero decides si hay un problema de registro (esta lección), después eliges el alcance mínimo y sólo al final buscas la herramienta. Si empiezas por la herramienta, terminas con un programa caro para un problema que no tení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detalle antes de dar de alta a un equipo: un CRM guarda datos personales de tus clientes y eso es información de personas. La vía correcta: saber quién entra, qué puede ver cada quien y avisar para qué se guarda. Esto no sustituye la asesoría legal de un profesion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o método: qué se decide prim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rases que suenan a argumento y no son razone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lo que usan las empresas grandes»: no importa el tamaño de quien lo usa, importa el de tu problema. «Con el sistema lo ves todo»: lo que ves depende de lo que registres, y registrar cuesta horas de tu equipo. «Se paga solo»: lo que se paga solo es la cuota. Cuando escuches una de estas frases, pregúntate cuál de las tres preguntas respond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erramienta o método: qué se decide prime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esor le vendió un CRM al dueño de un taller. Marca las frase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tres clientes al mes y un solo vendedor no hace falta un CRM; con una lista bast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RM garantiza que no se te pierda una sola vent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CRM lo ve todo el equipo: por eso hay que decidir quién entra y qué puede ver cada qui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entras más campos le ponga al registro, más control va a tene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planes y las condiciones de cada herramienta cambian; hay que revisar la página del proveedor el día que se decid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erramienta o método: qué se decide primer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lica la prueba a tu negocio y anota el veredicto. Responde con números: cuántos clientes te piden cotización en un mes normal, cuántos atiendes tú solo y cuántas veces se te olvidó contestar a alguien. No necesitas nombres ni datos de contacto. Si el veredicto es «no hace falta», escribe qué usarías en su lugar.]]></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cuesta contestar con un número, es señal de que no llevas registro: eso es un hallazgo, no un fraca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o método: qué se decide primero · Memoria: la pieza y su fu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queda lo que sabes de cad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 toca hoy con cad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ta com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equipo vea la mism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pra posible que todavía no se ha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en que está es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só antes con esa cuent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o método: qué se decide primero · Memoria: la pieza y su fu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0]]></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escribirle, qué ofrecerle y a qué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grama: guarda, avisa y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Memoria: la pieza y su fun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her-r01-oa01"/>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iezas tiene un CR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o, aviso y vista compartida. Y sólo la primera hace falta para empez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blema resuelve de verdad un CR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rabajo pendiente que nadie tiene a la vista: el aviso, no la ven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resuelve un CR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falten ventas, que el precio sea el correcto ni la disciplina de llam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necesitas un CR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puedes contar tus oportunidades de memoria y nadie más las toc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ecide primer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ay un problema de registro. La herramienta se busca al final, nunca al princip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CRM de pape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o método: qué se decide primero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lista con nombre, pendiente y fecha. No es menos método: es el mismo método con menos adorn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roblem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lcance]]></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qué problema resuelve un CRM, cuál no, y cómo decidir si tu negocio lo necesita. Siguiente paso: el CRM mínimo de una PyME, donde eso se convierte en un embudo de cuatro etapas y tres campos por etap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prueba de tres preguntas y a la figura de los dos paneles. Casi siempre el fallo está en tratar el CRM como algo que trae ventas, cuando lo único que trae es un aviso de lo que tienes pendie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con tus palabras qué resuelve un CRM y qué n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que la pieza que hace el trabajo es el aviso.]]></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 prueba de tres preguntas y llegas a un veredicto con una razón.]]></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cuándo un dueño con pocos clientes no necesita CRM.]]></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s el peldaño del alcance y lo justificas con lo que te pasa.]]></a:t>
            </a:r>
          </a:p>
        </p:txBody>
      </p:sp>
      <p:sp>
        <p:nvSpPr>
          <p:cNvPr id="17" name=""/>
          <p:cNvSpPr txBox="1"/>
          <p:nvPr/>
        </p:nvSpPr>
        <p:spPr>
          <a:xfrm>
            <a:off x="514350" y="3524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8" name=""/>
          <p:cNvSpPr txBox="1"/>
          <p:nvPr/>
        </p:nvSpPr>
        <p:spPr>
          <a:xfrm>
            <a:off x="762000" y="3524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tas una herramienta como dato de qué publica cada proveedor, no como av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verifica. Ámbito: México. Revisión: octubre de 202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3067050"/>
                <a:gridCol w="3228975"/>
                <a:gridCol w="1819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M significa dos cosas: la relación con el cliente y su softwa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Gestión de relaciones con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uso de la palabra, no el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y hay hojas de cálculo, CRM gratuitos y CRM por su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ágina de cada proveedor: HubSpot, Zoho CRM, Pipedrive, Salesfor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 qué publica cada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RM es un registro con etapas y av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3067050"/>
                <a:gridCol w="3228975"/>
                <a:gridCol w="1819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de tres preguntas y los umb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l autor: ajúst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importes y cas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s de mercado, porcentajes y pre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lican: la lección no afirma ning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cide con tus núm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Customer_relationship_management"/>
              </a:rPr>
              <a:t><![CDATA[Wikipedia en español: gestión de relaciones con el cliente, las dos acepciones de la sigla]]></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para ver por qué la palabra se usa para dos cosas: una forma de trabajar con el cliente y un programa que la registra.]]></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Tarjeta_de_visita"/>
              </a:rPr>
              <a:t><![CDATA[Wikipedia en español: tarjeta de visita, el registro de papel de antes]]></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Un objeto con el mismo propósito que un registro comercial: recordar a quién viste, qué te pidió y cuándo volve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1-oa01"/>
              </a:rPr>
              <a:t><![CDATA[Qué resuelve un CR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Qué resuelve un CRM»: «El CRM mínimo de una PyME», la ruta siguiente del curso «El CRM mínimo de una PyME». Lo que queda aquí —el criterio para saber si hace falta— la siguiente lo aterriza con campos y filas. Esta lección te dejó el criterio y el instrumento de medición; la siguiente los lleva a cuatro etapas y tres campos, en la hoja o en la herramienta que ya usas. Antes de abrirla, anota en una línea tu veredicto de la prueba: eso es lo que la ruta siguiente convertirá en un embu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2026-10-25T01:27:50Z</dcterms:created>
  <dcterms:modified xsi:type="dcterms:W3CDTF">2026-10-25T01:27:50Z</dcterms:modified>
  <dc:title>Qué resuelve un CRM</dc:title>
  <dc:description>Presentación editable del OA «Qué resuelve un CRM». Enlace: https://marketing.lumbre.lat/object/mkt-her-r01-oa01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