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presProps" Target="presProps.xml"/>
  <Relationship Id="rId104" Type="http://schemas.openxmlformats.org/officeDocument/2006/relationships/viewProps" Target="viewProps.xml"/>
  <Relationship Id="rId10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RM mínimo de una PyME»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RM mínimo de una PyME»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RM mínimo de una PyME»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RM mínimo de una PyME»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etapas no son cuatro etapas cualesquier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etapas no son cuatro etapas cualesqui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campos: los mismos tres, con otro significad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campos: los mismos tres, con otro significad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urificadora que vive en un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rificadora Agua Clara (nombre ficticio) vende filtros y mantenimiento de purificadores en dos colonias. La dueña atiende el WhatsApp, cotiza en el chat y anota las cotizaciones en una libreta que no siempre está en el mostrador. Cuando alguien pregunta en qué va una cotización, contesta «ahorita lo busco» y lo busc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urificadora que vive en un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as cuatro etapas, con nombre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eña escribe sus cuatro etapas con sus palabras: CONTACTO, cuando alguien preguntó por primera vez; PROPUESTA, cuando ya le mandamos un precio; NEGOCIACIÓN, cuando está decidiendo o pidió algo distinto; y CIERRE, cuando compró o no compró. En una hoja de cálculo son cuatro columnas, y en el programa donde ya anota son cuatro etapas de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urificadora que vive en un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os tres campos, con lo que ya h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el nombre del cliente y un solo dato para avisarle, que en su caso es el número de WhatsApp. QUÉ: qué se le ofreció o qué pidió, en una frase. QUÉ TOCA Y CUÁNDO: la próxima acción con su fecha. En la etapa de CIERRE el tercer campo dice qué sigue después de la venta: el día que se instala y la fecha en que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urificadora que vive en un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 traspaso,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de pasar la libreta entera: pasa diez oportunidades, las que siguen abiertas, y reparte esas diez entre las cuatro etapas. Lo que ya está cerrado no se registra. Y una regla simple: si no reconoces el nombre, no es una oportunidad tuya; no se inventa ni se re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urificadora que vive en un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aviso, sin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iernes, antes de cerrar, revisa las filas donde la fecha de «qué toca» ya pasó. Eso es todo el aviso que necesita: un filtro en la hoja y una alarma en el teléfono. Ninguna plataforma le va a contestar el cliente por ella, y no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urificadora que vive en un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cambia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la dueña puede contestar dos preguntas que antes no podía: cuántas oportunidades hay en cada etapa y cuál es la más antigua que sigue sin respuesta. No porque el programa sea mejor, sino porque ahora las respuestas están escritas en un solo lugar y dos personas pueden leer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Qué le vas a contestar y en qué fecha, porque ese es el siguient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la etapa de PROPUESTA, el tercer campo es la próxima acción con su fecha: a quién y cuándo volver a localizar. Lo que pidió el cliente es el campo «qué» de la etapa de CONTACTO, y lo que le ofreciste ya quedó anotado como «qué» en est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campos son los mismos en las cuatro etapas; lo que cambia es la pregunta que respon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vive el registro: tu hoja o un programa»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vive el registro: tu hoja o un programa»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la práctica pasa al revés: cada campo nuevo multiplica el trabajo de anotar, y lo que no se anota no existe. Con más campos la fila tarda más en llenarse y acaba llenándose a medias. Tres campos que sí se llenan valen más que diez campos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del registro mínimo: un campo entra si lo vas a llenar siempre; si no, no lo pon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dos personas atiendan la misma cuenta y una no vea lo que ve la otra, o cuando los pendientes vencidos se te pasen sin que nadie los m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ñal es el aviso y la vista compartida: dos personas con dos versiones de la misma historia, o pendientes que vencen sin que nadie los mire. Los reportes se pueden hacer con una hoja bien puesta, y cambiar de herramienta antes de ordenar el registro sólo agrega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erramienta aporta avisos, vista compartida, historial y permisos; el registro mínimo son cuatro etapas y tres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datos del cliente: con permiso y para qué»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datos del cliente: con permiso y para qué»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datos del cliente: con permiso y para qué»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y el avance que las mueve»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y el avance que las mueve»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cto → Qué le contestamos y en qué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puesta → Cuándo lo volvemos a loca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egociación → Qué espera de nosotros y hast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erre → La instalación, el cobro o la razón por la que no comp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campos son iguales en las cuatro etapas; lo que cambia es la pregunta que responde el ter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nombre del cliente y un dato para avisarle → Campo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se le ofreció o qué pidió, en una frase → Campo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próxima acción con su fecha → Campo Qué toca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etapa en la que está ahora → No es uno de los tres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o que le falta decidir al cliente → Campo Qué toca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iro, dos teléfonos y notas largas de la conversación → No es uno de los tres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campos del registro mínimo y el criterio para dejar fuera todo lo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atro · tres · cuándo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tro etapas y tres campos: quién, qué y qué toca y cuándo. La etapa cambia por un hecho —mandaste la propuesta, el cliente pidió un ajuste— y no por el paso d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etapas, tres campos por etapa y un avance por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ntaje, en una sentada»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ntaje, en una sentada»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s cuatro etapas con nombre propio → Definir los tres campos como preguntas → Pegar la plantilla en la hoja o en el programa → Pasar a mano las oportunidades abiertas → Definir el aviso: qué se revisa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l esqueleto a los datos, y de los datos al aviso. Si empiezas por las oportunidades reales sin etapas nombradas, cada quien guarda las cosas a su manera y el registro deja de ser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l montaje,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uando son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ribuidora TecnoSuministros (nombre ficticio) surte consumibles de oficina a negocios de la zona. Atienden dos personas: la que recibe los pedidos por WhatsApp y el que va en camino. Cada quien llevaba su lista en el celular, y el cliente recibía dos respuestas distintas sobre el mism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uando son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el problema no es la memoria de una sola persona: es que dos personas tocan la misma cuenta y cada una tiene su versión. La etapa no arregla eso; lo que lo arregla es un registro común y una vista que los dos vean. Por eso el registro mínimo no es un archivo personal: si cada quien tiene el suyo, no hay registro, hay dos regis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uando son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Qué cambia al pasar a un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único que cambia es lo que la herramienta da: avisos que traen lo vencido a la pantalla, historial de cambios y permisos para decidir qué ve cada quien. Las cuatro etapas y los tres campos siguen siendo los mismos, escritos a mano si hace falta. Lo que no se negocia es el registro común: eso se escribe aunque sea en una hoja que los dos ve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uando son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os datos de contacto, con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gistro guarda el nombre del cliente y un dato para avisarle: eso es información de personas. La vía correcta cabe en tres frases: pides consentimiento para escribirle, dices para qué usas el dato (contestar sobre lo que vendes y dar seguimiento), guardas lo mínimo y le dices a quién escribir para pedir que lo borren. Y el descargo, porque va en serio: esto no sustituye la asesoría legal de un profesional; para un negocio con volumen o datos sensibles, esa conversación es parte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uando son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o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llenan las etapas con listas compradas ni con bases de datos de terceros: a esas personas nadie les pidió nada, no te conocieron y la primera llamada las pierde. Un embudo lleno de nombres que no te escribieron no convierte: sólo te trae llamadas que no quieres recibir. Y tampoco se copia el archivo viejo entero: se empieza por las oportunidades abiertas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uando son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un registro con cuatro etapas y tres campos, un aviso con día y hora, y una regla sencilla: las etapas avanzan por hechos y todos las nombran igual. La ruta siguiente del curso entra a fondo en eso último, porque un embudo sin criterio de avance es un tablero bon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mantiene vivo el registro»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viso: o la contestas, o la cierras con una razón, o la dejas viva porque sigue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fila abandonada hace que el embudo parezca más grande de lo que es y esconde a las que sí importan. Revisarla y decidir —contestarla, cerrarla con una razón o reconocer que sigue abierta— es lo que mantiene el registro ho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mantenimiento: dos minutos por fila, decisión explícita sobre las filas abandonadas y revisión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imero de cada mes paso todo lo que sigue en Cotización 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quinta sí se sostiene: un solo nombre por etapa, usado por todos, es exactamente la regla. Las otras cuatro fallan: el registro mínimo vive con tres campos, las etapas avanzan por hechos y no por el calendario, el aviso lo pone tu calendario porque una hoja no avisa sola, y ningún registro garantiza que no se te escape un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mpos, avance por hecho, aviso propio y ninguna promes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2-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plica el método a tu negocio con un caso inventado. Escribe los nombres de tus cuatro etapas (o usa los de la lección), los tres campos que vas a usar con su pregunta, y las dos primeras oportunidades que pasarías a mano. No pongas datos reales de clientes ni cifras de tu negocio: con nombres inventados basta. Al final, anota el día y la hora en que vas a revisar lo ven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se mantiene vivo el registro · Memoria: las piezas del registr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se mantiene vivo el registro · Memoria: las piezas del registr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Cómo se mantiene vivo el registro · Memoria: las piezas del registr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etapas y cuántos campos tiene el registr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etapas y tres campos por etapa: quién, qué y qué toca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a etapa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hecho: mandaste la propuesta, el cliente pidió un ajuste. Nunca porque se acabó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onen más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da campo nuevo multiplica el trabajo de anotar, y lo que no se anota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pasar de la hoja a un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cen falta avisos y vista compartida: dos personas en la misma cuenta o pendientes que vencen so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migrar el registro vi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mpieza con las oportunidades abiertas de hoy, en la herramienta que ya 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guarda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un dato para avisarle, qué se le ofreció y qué toca con su fecha, con consentimiento y para lo que dijiste que ibas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2-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208" r:id="rId1"/>
    <p:sldLayoutId id="2481917209" r:id="rId2"/>
    <p:sldLayoutId id="2481917210" r:id="rId3"/>
    <p:sldLayoutId id="24819172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a2805989b126eab0820398c808cd01bd8e7878678b72b9f1.jpg"/>
  <Relationship Id="rId3" Type="http://schemas.openxmlformats.org/officeDocument/2006/relationships/hyperlink" Target="https://marketing.lumbre.lat/object/mkt-her-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hyperlink" Target="https://marketing.lumbre.lat/object/mkt-her-r02-oa01" TargetMode="External"/>
  <Relationship Id="rId4" Type="http://schemas.openxmlformats.org/officeDocument/2006/relationships/hyperlink" Target="https://marketing.lumbre.lat/object/mkt-her-r02-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hyperlink" Target="https://marketing.lumbre.lat/object/mkt-her-r02-oa01" TargetMode="External"/>
  <Relationship Id="rId4" Type="http://schemas.openxmlformats.org/officeDocument/2006/relationships/hyperlink" Target="https://marketing.lumbre.lat/object/mkt-her-r02-oa01"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hyperlink" Target="https://marketing.lumbre.lat/object/mkt-her-r02-oa01" TargetMode="External"/>
  <Relationship Id="rId4" Type="http://schemas.openxmlformats.org/officeDocument/2006/relationships/hyperlink" Target="https://marketing.lumbre.lat/object/mkt-her-r02-oa01"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hyperlink" Target="https://marketing.lumbre.lat/object/mkt-her-r02-oa01" TargetMode="External"/>
  <Relationship Id="rId4" Type="http://schemas.openxmlformats.org/officeDocument/2006/relationships/hyperlink" Target="https://marketing.lumbre.lat/object/mkt-her-r02-oa01"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hyperlink" Target="https://marketing.lumbre.lat/object/mkt-her-r02-oa01" TargetMode="External"/>
  <Relationship Id="rId4"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hyperlink" Target="https://es.wikipedia.org/wiki/Embudo_de_ventas" TargetMode="External"/>
  <Relationship Id="rId4" Type="http://schemas.openxmlformats.org/officeDocument/2006/relationships/hyperlink" Target="https://es.wikipedia.org/wiki/Hoja_de_c%C3%A1lculo" TargetMode="External"/>
  <Relationship Id="rId5" Type="http://schemas.openxmlformats.org/officeDocument/2006/relationships/hyperlink" Target="https://es.wikipedia.org/wiki/Kanban"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2-oa01" TargetMode="External"/>
  <Relationship Id="rId3" Type="http://schemas.openxmlformats.org/officeDocument/2006/relationships/notesSlide" Target="../notesSlides/notesSlide10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M]]></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íni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yM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her-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un embudo de cuatro etapas con tres campos por etapa en la herramienta que ya usas, con un caso inventado y sin pedirte datos reales de tu nego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El CRM mínimo de una PyME» (ruta «El CRM mínimo de una PyME»). Enseña a montar un embudo de cuatro etapas con tres campos por etapa —quién, qué, y qué toca y cuándo— en la hoja de cálculo o el programa donde ya anotas, con dos casos ficticios resueltos, nueve actividades evaluad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RM · embudo de ventas · registro comercial · etapas · hoja de cálculo · herramientas para PyME · proceso comercial · ventas en Méx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M mínimo de una PyM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tres de la tarde. Llega un mensaje de WhatsApp de alguien que escribe: «Hola, ¿me confirmas si todavía tienen el modelo que vi en su página?». Lo lees, contestas que sí, y en dos minutos queda resuelt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a hora después tu auxiliar te pregunta si ese mismo cliente ya estaba cerrado, porque el mensaje le llegó por otro lado y él le dijo otra cosa. Ninguno de los dos hizo nada malo. El problema es que la conversación vivía en la cabeza de cada quien, y las cabezas no se sincroniz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M mínimo de una PyM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pasa igual en un puesto de tacos que en una empresa que vende equipo: las ventas no se pierden por falta de ganas, se pierden porque no había un lugar donde quedara escrito lo que sigue. Un embudo no es un programa de computadora: es un lugar donde vive lo que sigue.]]></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se lugar en su versión más chica: cuatro etapas y tres campos por etapa. Sin plataformas nuevas, sin contratos y sin curves: la hoja o el programa que ya usas, con un esqueleto que puedes dejar escrito hoy mism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M mínimo de una PyM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0]]></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ontar un embudo de cuatro etapas con tres campos por etapa, en la herramienta que ya usas: la hoja de cálculo o el programa donde hoy anotas lo que te piden. Vas a poder escribir las cuatro etapas con nombre propio, definir qué significa cada campo en cada etapa, pasar a mano tus oportunidades abiertas y dejar un aviso que se respete. Todo el ejercicio se hace con un caso inventado: no te pide la lista de clientes, ni tus cifras internas, ni ningún dato real de tu nego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M mínimo de una PyM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te enseña a elegir marca ni a configurar un programa. La ruta anterior dejó esa decisión; aquí se arma el esqueleto del registr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pide datos reales: el ejercicio va con un negocio inventado y tus respuestas no salen de este siti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usa cifras de mercado, precios de herramientas ni estudios ajenos: aquí no hay ninguna cifr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la asesoría legal de un profesional: el registro guarda datos de personas y eso tiene reglas propi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M mínimo de una PyM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los importes y los casos de los ejemplos son inventados para el ejercicio y están señalados como t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etapas no son cuatro etapas cualesqui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mbudo son cuatro etapas y, en cada una, la misma pregunta: ¿qué tiene que ser cierto para que esta oportunidad pase a la siguiente? Por eso un embudo no es una lista de clientes: es una lista de etapas con un criter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etapas no son cuatro etapas cualesqui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etapas es un punto de partida deliberado, no un capricho. Con menos de cuatro, las etapas se confunden entre sí —preguntar y cotizar se vuelven la misma cosa— y nadie sabe qué pasó. Con más de cuatro, cada persona las nombra distinto y el registro deja de servir para dos. La ruta siguiente del curso entra a fondo en qué significa cada etapa y con qué criterio se mueve una oportunidad de una a otra; aquí armas el esqueleto y los camp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etapas no son cuatro etapas cualesqui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palabra que se confunde todo el tiempo: una etapa no es una tarea. «Llamar al cliente» es una tarea, y la puedes hacer en la etapa que sea. «Propuesta enviada» es una etapa: describe en qué estado está la oportunidad. Si en tu registro mezclas las dos cosas, la etapa deja de decirte nada y el embudo se vuelve un hor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etapas no son cuatro etapas cualesqui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las palabras de esta lección y lo que no significa cada 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0]]></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695450"/>
                <a:gridCol w="3524250"/>
                <a:gridCol w="2895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en 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de un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tare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único que anotas de cad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columna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pra posible, con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cliente que ya comp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echo que mueve a la etap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que se pasó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0]]></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695450"/>
                <a:gridCol w="3524250"/>
                <a:gridCol w="2895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en 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ud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etapas y tres ca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e recuerda qué t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alarma de eme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gar donde vive cad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archivo mu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só antes,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etapas no son cuatro etapas cualesqui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mismos tres campos en las cuatro etapas. Lo que cambia de una etapa a otra no es el nombre del campo, sino la pregunta que ese campo responde. Por eso el esqueleto se puede escribir en una hoja y en un programa sin cambiar una palabr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etap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etapas no son cuatro etapas cualesqui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ción clave: tres campos y ni uno má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más común al montar un embudo es abrir la plantilla y meter todo lo que se te ocurre: dos teléfonos, el giro del cliente, las notas largas, el historial entero. Cada campo nuevo multiplica el trabajo de anotar, y lo que no se anota no existe. La regla es simple: un campo entra si lo vas a llenar SIEMPRE; si no lo vas a llenar, no lo pongas. Tres campos por etapa, ni uno má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campos: los mismos tres, con otro signific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campos se llaman QUIÉN, QUÉ y QUÉ TOCA Y CUÁNDO. Se escriben siempre, en cualquier etapa, y no se agrandan nunca. Lo que cambia es lo que cada uno significa según la etapa en la que esté la oportun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campos: los mismos tres, con otro signific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ONTACTO, «qué» es lo que pidió el cliente en sus propias palabras, y «qué toca» es qué le contestamos y en qué fecha. En PROPUESTA, «qué» es lo que le ofrecimos, con su precio, y «qué toca» es cuándo lo volvemos a localizar. En NEGOCIACIÓN, «qué» es qué ajuste pidió o qué le falta, y «qué toca» es qué espera de nosotros y hasta cuándo. En CIERRE, «qué» es qué se llevó y qué queda pendiente de entregar, y «qué toca» es lo que sigue después de la venta: la instalación, el cobro, la garantí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campos: los mismos tres, con otro signific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detalle es el que hace que el registro sirva: no es que el campo cambie de nombre, es que cambia la pregunta que responde. Por eso dos personas con la misma hoja llegan a la misma conclusión sin hablar, y por eso el mismo cliente deja de tener dos versiones de la historia según quién lo atien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campos: los mismos tres, con otro signifi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etapas y lo que se anota en cada una. Los nombres son tuyos; la estructura es la mis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657350"/>
                <a:gridCol w="2333625"/>
                <a:gridCol w="21240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campo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campo «qué toca y 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ó por primera vez y todavía no sabe cuánto vas a c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idió, e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e contestamos y en qué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le mandaste un precio o un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e ofreciste, con su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lo volvemos a loca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657350"/>
                <a:gridCol w="2333625"/>
                <a:gridCol w="21240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campo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campo «qué toca y 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oc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decidiendo, pidió un ajuste o quedó de avis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juste pidió o qué l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pera de nosotros y hast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ó o no comp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llevó y qué queda pendiente de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igue después d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campos: los mismos tres, con otro signifi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sí se ve una oportunidad en el registro: una fila por cliente, la etapa en la primera columna y los tres campos al lado. La misma fila, leída por dos personas distintas, dice lo mismo: ése es el punto de escribirl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la-oportunidad.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campos: los mismos tres, con otro significado · Ejemplo resuelto (caso inventado para el ejercicio): la purificadora que vive en un chat · Paso 1 de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negoci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rificadora Agua Clara (nombre ficticio) vende filtros y mantenimiento de purificadores en dos colonias. La dueña atiende el WhatsApp, cotiza en el chat y anota las cotizaciones en una libreta que no siempre está en el mostrador. Cuando alguien pregunta en qué va una cotización, contesta «ahorita lo busco» y lo busca despué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campos: los mismos tres, con otro significado · Ejemplo resuelto (caso inventado para el ejercicio): la purificadora que vive en un chat · Paso 2 de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s cuatro etapas, con nombre propi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eña escribe sus cuatro etapas con sus palabras: CONTACTO, cuando alguien preguntó por primera vez; PROPUESTA, cuando ya le mandamos un precio; NEGOCIACIÓN, cuando está decidiendo o pidió algo distinto; y CIERRE, cuando compró o no compró. En una hoja de cálculo son cuatro columnas, y en el programa donde ya anota son cuatro etapas del embu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campos: los mismos tres, con otro significado · Ejemplo resuelto (caso inventado para el ejercicio): la purificadora que vive en un chat · Paso 3 de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tres campos, con lo que ya hací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l nombre del cliente y un solo dato para avisarle, que en su caso es el número de WhatsApp. QUÉ: qué se le ofreció o qué pidió, en una frase. QUÉ TOCA Y CUÁNDO: la próxima acción con su fecha. En la etapa de CIERRE el tercer campo dice qué sigue después de la venta: el día que se instala y la fecha en que se cob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campos: los mismos tres, con otro significado · Ejemplo resuelto (caso inventado para el ejercicio): la purificadora que vive en un chat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traspaso, a man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de pasar la libreta entera: pasa diez oportunidades, las que siguen abiertas, y reparte esas diez entre las cuatro etapas. Lo que ya está cerrado no se registra. Y una regla simple: si no reconoces el nombre, no es una oportunidad tuya; no se inventa ni se relle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campos: los mismos tres, con otro significado · Ejemplo resuelto (caso inventado para el ejercicio): la purificadora que vive en un chat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aviso, sin program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ernes, antes de cerrar, revisa las filas donde la fecha de «qué toca» ya pasó. Eso es todo el aviso que necesita: un filtro en la hoja y una alarma en el teléfono. Ninguna plataforma le va a contestar el cliente por ella, y no hace fal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campos: los mismos tres, con otro significado · Ejemplo resuelto (caso inventado para el ejercicio): la purificadora que vive en un chat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cambia el m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la dueña puede contestar dos preguntas que antes no podía: cuántas oportunidades hay en cada etapa y cuál es la más antigua que sigue sin respuesta. No porque el programa sea mejor, sino porque ahora las respuestas están escritas en un solo lugar y dos personas pueden leer lo mism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campos: los mismos tres, con otro signific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e escribe y le mandas una propuesta. ¿Qué debe ir en el campo «qué toca y cuánd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pidió el cliente en sus palabras, porque eso no se guarda en otro lado.]]></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echa en que mandaste la propuesta, para tener trazabilida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que le ofreciste y en cuánto tiempo se lo entregas.]]></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le vas a contestar y en qué fecha, porque ese es el siguiente movimi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l registro: tu hoja o un progra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cabas de describir funciona igual en dos soportes. En una hoja de cálculo: cuatro columnas (una por etapa) y tres columnas de datos, un filtro por etapa y una columna de fechas para lo que toca. En un programa de CRM: un embudo con cuatro etapas y los mismos tres campos escritos en cada tarje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l registro: tu hoja o un progra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tá en los datos, está en lo que la herramienta te da: avisos que jalan lo vencido a la pantalla, una vista compartida donde dos personas ven lo mismo, historial de cambios y permisos para decidir qué ve cada quien. Todo eso se puede imitar a mano, con una libreta y una alarma, y a veces se imita mejor: una libreta no necesita que nadie aprenda nad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hojas de cálculo gratuitas y de pago, y hay programas de CRM con edición gratuita y programas por suscripción. Eso es un dato de qué publica cada proveedor, no una recomendación ni un aval de ninguna marc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l registro: tu hoja o un progra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migración que ahorra meses: no trates de mover el registro viejo entero. Empieza con las oportunidades que están abiertas hoy, en la herramienta que ya usas. Si en tres meses la hoja se quedó corta, entonces sí conviene cambiar. Cambiar de herramienta antes de tener el registro ordenado sólo cambia el desorden por otro desord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l registro: tu hoja o un progr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zquierda la puedes hacer tú solo en una tarde; la derecha te da avisos, vista compartida y permisos. Los datos son los mismos en los dos casos: cuatro etapas y tres camp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ja-o-herramien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vive el registro: tu hoja o un progra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ñadir más campos al registro mejora el seguimiento de tus cli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vive el registro: tu hoja o un progra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tiene sentido pasar de la hoja a un programa de CRM?]]></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la hoja tenga muchas columnas, para que el programa las ordene.]]></a:t>
            </a:r>
          </a:p>
        </p:txBody>
      </p:sp>
      <p:sp>
        <p:nvSpPr>
          <p:cNvPr id="10" name=""/>
          <p:cNvSpPr txBox="1"/>
          <p:nvPr/>
        </p:nvSpPr>
        <p:spPr>
          <a:xfrm>
            <a:off x="666750" y="26860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dos personas atiendan la misma cuenta y una no vea lo que ve la otra, o cuando los pendientes vencidos se te pasen sin que nadie los mire.]]></a:t>
            </a:r>
          </a:p>
        </p:txBody>
      </p:sp>
      <p:sp>
        <p:nvSpPr>
          <p:cNvPr id="11" name=""/>
          <p:cNvSpPr txBox="1"/>
          <p:nvPr/>
        </p:nvSpPr>
        <p:spPr>
          <a:xfrm>
            <a:off x="666750" y="36957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quieras ver reportes y gráficos del mes.]]></a:t>
            </a:r>
          </a:p>
        </p:txBody>
      </p:sp>
      <p:sp>
        <p:nvSpPr>
          <p:cNvPr id="12" name=""/>
          <p:cNvSpPr txBox="1"/>
          <p:nvPr/>
        </p:nvSpPr>
        <p:spPr>
          <a:xfrm>
            <a:off x="666750" y="40767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de el primer día, para no tener que migrar nada despué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atos del cliente: con permiso y para qué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registro va a guardar el nombre del cliente y un dato para avisarle. Eso es información de personas, y no es un detalle administrativo: es la parte del embudo que sí tiene regl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atos del cliente: con permiso y para qué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ía correcta para el día a día es sencilla y cabe en tres frases. Primero, el consentimiento: le dices a la persona que le vas a escribir para lo que vendes y que puede pedir que borres sus datos. Segundo, el propósito: el dato se guarda para lo que dijiste que ibas a hacer, no para lo que se te ocurra después. Tercero, el mínimo: guardas lo justo para volver a contactarlo, y nada más. Todo esto se apoya en un aviso de privacidad sencillo, que explica qué guardas, para qué y cómo pedir la ba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atos del cliente: con permiso y para qué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práctica que no requiere ser abogado: no rellenes el registro con contactos que no te pidieron nada. Listas compradas y bases de datos de terceros llenan la etapa de Contacto con nombres que nunca te conocieron, y la primera llamada los pierde. El embudo crece con gente que sí te escribió.]]></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nota final, porque aquí la lección llega hasta donde puede: esto no sustituye la asesoría legal de un profesional. Si tu negocio maneja volumen, información sensible o datos de empleados, esa conversación con un profesional es parte del método, no un extra que se pospon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atos del cliente: con permiso y para qué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0]]></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guarda, lo que no, y por qué]]></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guarda: nombre, un dato para avisarle, qué se le ofreció y qué toca con su fecha. No se guarda: notas largas de la conversación, datos de terceros que te dieron sin que sepas para qué, ni contactos que no te pidieron nada. El aviso de privacidad del negocio y el consentimiento del cliente son la vía correcta para usar esos datos. Y el descargo, porque va en serio: esto no sustituye la asesoría legal de un profesio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y el avance que las mue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Éstas son las cuatro etapas con las que casi todos los negocios de PyME pueden trabajar. Los nombres son tuyos; lo que no puede cambiar es que todos los que atiendan usen el mismo nombre, porque un embudo con dos nombres es un embudo con dos embudos.]]></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O: alguien preguntó por primera vez y todavía no sabe cuánto vas a cobrar. QUÉ: lo que pidió. QUÉ TOCA: qué le contestamos y en qué fech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y el avance que las mue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UESTA: ya le mandaste un precio o una propuesta. QUÉ: lo que le ofreciste. QUÉ TOCA: cuándo lo volvemos a localizar.]]></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CIÓN: está decidiendo, pidió un ajuste o quedó de avisarte. QUÉ: qué ajuste pidió. QUÉ TOCA: qué espera de ti y hasta cuándo.]]></a:t>
            </a:r>
          </a:p>
        </p:txBody>
      </p:sp>
      <p:sp>
        <p:nvSpPr>
          <p:cNvPr id="9" name=""/>
          <p:cNvSpPr txBox="1"/>
          <p:nvPr/>
        </p:nvSpPr>
        <p:spPr>
          <a:xfrm>
            <a:off x="514350" y="3019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compró o no compró. QUÉ: qué se llevó y qué queda pendiente de entregar. QUÉ TOCA: lo que sigue después de la ven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y el avance que las mue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quí está la regla que hace que el embudo no se llene de basura: la etapa avanza por un hecho, nunca por el calendario. Mandaste la propuesta: avanzaste. El cliente pidió un ajuste: avanzaste. Se acabó el mes: no pasa nada. Un embudo donde las etapas se mueven solas por fecha tiene el problema resuelto por reloj y el negocio ro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etapas y el avance que las muev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tapa con lo que se anota en el campo «qué toca y cuán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act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pues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egoci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erre]]></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do lo volvemos a localiz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espera de nosotros y hasta cuán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nstalación, el cobro o la razón por la que no compró]]></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le contestamos y en qué fech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etapas y el avance que las muev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os seis elementos según dónde van en el registro mínim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po Quié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po Qué]]></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po Qué toca y cuánd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uno de los tres campo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nombre del cliente y un dato para avisar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se le ofreció o qué pidió, en una fras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róxima acción con su fech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etapa en la que está ahor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 que le falta decidir al clien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iro, dos teléfonos y notas largas de la conversació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etapas y el avance que las muev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gistro mínimo tiene ___ etapas y ___ campos por etapa. Los tres campos se llaman «quién», «qué» y «qué toca y ___». La etapa avanza cuando ocurre un ___, no cuando se acaba el m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ntaje, en una senta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esto no se quede en el papel, va el orden. La idea es que en una hora tengas el registro andando, primero con datos inventados y al final con los de verda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ntaje, en una senta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las etapas, con nombre propio y corto: si el nombre no cabe en dos palabras, todavía no está bien nombrado. Segundo, los tres campos, escritos como preguntas y no como nombres de columna: en vez de «estatus», escribe «¿qué toca y cuándo?». Tercero, la plantilla: cuatro columnas en una hoja, o cuatro etapas en el programa donde ya anotas. Cuarto, las oportunidades abiertas, a mano: sólo las que siguen abiertas y sólo las que reconoces. Quinto, el aviso: el día y la hora en que vas a revisar lo vencido, y qué haces con lo que sigue venci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ntaje, en una senta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higiene desde el primer día: lo que no vas a anotar, no lo pongas en la plantilla. Los campos que nunca se llenan le enseñan a tu equipo que el registro no sirve, y un registro que no sirve se abandona en dos semanas. También conviene decidir desde el principio quién mueve las tarjetas: si las mueve cualquiera, las mueve cualquiera a cualquier ho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ntaje, en una sent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va del esqueleto a los datos y de los datos al aviso. Si empiezas por las oportunidades reales sin etapas nombradas, cada quien mete su propia interpreta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ontaj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ntaje, en una sent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montaje del registro mínim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ir los tres campos como pregunt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gar la plantilla en la hoja o en el program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sar a mano las oportunidades abiert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inir el aviso: qué se revisa y cuán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las cuatro etapas con nombre prop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ontaje, en una sentada · Ejemplo resuelto (caso inventado para el ejercicio): cuando son dos persona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negoc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ribuidora TecnoSuministros (nombre ficticio) surte consumibles de oficina a negocios de la zona. Atienden dos personas: la que recibe los pedidos por WhatsApp y el que va en camino. Cada quien llevaba su lista en el celular, y el cliente recibía dos respuestas distintas sobre el mismo pedi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ontaje, en una sentada · Ejemplo resuelto (caso inventado para el ejercicio): cuando son dos personas · Paso 2 de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diagnóstic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l problema no es la memoria de una sola persona: es que dos personas tocan la misma cuenta y cada una tiene su versión. La etapa no arregla eso; lo que lo arregla es un registro común y una vista que los dos vean. Por eso el registro mínimo no es un archivo personal: si cada quien tiene el suyo, no hay registro, hay dos registr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ontaje, en una sentada · Ejemplo resuelto (caso inventado para el ejercicio): cuando son dos personas · Paso 3 de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é cambia al pasar a una herramien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único que cambia es lo que la herramienta da: avisos que traen lo vencido a la pantalla, historial de cambios y permisos para decidir qué ve cada quien. Las cuatro etapas y los tres campos siguen siendo los mismos, escritos a mano si hace falta. Lo que no se negocia es el registro común: eso se escribe aunque sea en una hoja que los dos ve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ontaje, en una sentada · Ejemplo resuelto (caso inventado para el ejercicio): cuando son dos personas · Paso 4 de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s datos de contacto, con cuidad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guarda el nombre del cliente y un dato para avisarle: eso es información de personas. La vía correcta cabe en tres frases: pides consentimiento para escribirle, dices para qué usas el dato (contestar sobre lo que vendes y dar seguimiento), guardas lo mínimo y le dices a quién escribir para pedir que lo borren. Y el descargo, porque va en serio: esto no sustituye la asesoría legal de un profesional; para un negocio con volumen o datos sensibles, esa conversación es parte del méto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ontaje, en una sentada · Ejemplo resuelto (caso inventado para el ejercicio): cuando son dos personas · Paso 5 de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no se hac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llenan las etapas con listas compradas ni con bases de datos de terceros: a esas personas nadie les pidió nada, no te conocieron y la primera llamada las pierde. Un embudo lleno de nombres que no te escribieron no convierte: sólo te trae llamadas que no quieres recibir. Y tampoco se copia el archivo viejo entero: se empieza por las oportunidades abiertas de esta sema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ontaje, en una sentada · Ejemplo resuelto (caso inventado para el ejercicio): cuando son dos persona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que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un registro con cuatro etapas y tres campos, un aviso con día y hora, y una regla sencilla: las etapas avanzan por hechos y todos las nombran igual. La ruta siguiente del curso entra a fondo en eso último, porque un embudo sin criterio de avance es un tablero boni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etapas y los tres campos son la parte fácil: se escriben en una tarde. Lo difícil es que el registro siga vivo dentro de un mes, y ahí es donde fallan casi todo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regla es de tiempo, no de talento: dos minutos por fila y nada más. Si una oportunidad necesita más de dos minutos para caber en una tarjeta, no es una oportunidad del embudo; es un asunto que hay que resolver por otro l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regla es de honestidad: una fila que lleva dos semanas sin que nadie la toque no se borra en silencio, se revisa y se decide. O se contesta, o se cierra con una razón, o se reconoce que sigue viva. Lo que no se puede es dejarla ahí, porque cada fila abandonada hace que el embudo entero parezca más grande de lo que es y esconde justo a las que sí importan.]]></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regla es la del viernes: el aviso no es un castigo, es una revisión de quince minutos con una sola pregunta, ¿hay algo que vence hoy? Si esa pregunta no tiene respuesta el viernes, tu registro no está sirviendo, por más bonita que se vea la plantill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mantiene vivo el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ila del embudo lleva dos semanas sin que nadie la toque.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borro, para que el embudo no se vea sucio y los números cuadren.]]></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viso: o la contestas, o la cierras con una razón, o la dejas viva porque sigue abiert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greso a la etapa de Contacto, para empezar de cero con ell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dejo como está: si nadie la toca, es que no era important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mantiene vivo el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ueño montó su embudo así. Marca las frase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se doce campos: nombre, giro, dos teléfonos, historial, notas largas y un campo de observa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imero de cada mes paso todo lo que sigue en Cotización a Propuesta.»]]></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hoja de cálculo avisa sola cuando se vence un pendien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embudo está bien llenado, no se me va a perder ninguna ven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s nombres de las etapas los escribimos una vez y todos los del negocio los usamos igu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mantiene vivo el registr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lica el método a tu negocio con un caso inventado. Escribe los nombres de tus cuatro etapas (o usa los de la lección), los tres campos que vas a usar con su pregunta, y las dos primeras oportunidades que pasarías a mano. No pongas datos reales de clientes ni cifras de tu negocio: con nombres inventados basta. Al final, anota el día y la hora en que vas a revisar lo vencid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cuesta escribir tres campos, es que estás pensando en todo lo que tiene un CRM y no en lo que tu negocio necesita. Empieza por lo que hoy anotas en el celular y quita lo demá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Memoria: las piezas del registro míni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de un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po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del cliente y un dato para avisa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po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idió o qué se le ofreció,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po Qué toca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óxima acción,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le mandamos un precio o un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oc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decidiendo o pidió un 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Memoria: las piezas del registro míni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0]]></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ó o no compró, y qué sigue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echo que mueve a la etap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mantiene vivo el registro · Memoria: las piezas del registro mínim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her-r02-oa01"/>
              </a:rPr>
              <a:t><![CDATA[Abrir el juego en el O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etapas y cuántos campos tiene el registro mínim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mantiene vivo el registro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etapas y tres campos por etapa: quién, qué y qué toca y cuán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a etapa avanc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mantiene vivo el registro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hecho: mandaste la propuesta, el cliente pidió un ajuste. Nunca porque se acabó el me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onen más campo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mantiene vivo el registro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da campo nuevo multiplica el trabajo de anotar, y lo que no se anota no exist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pasar de la hoja a un program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mantiene vivo el registro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cen falta avisos y vista compartida: dos personas en la misma cuenta o pendientes que vencen solo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migrar el registro viej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mantiene vivo el registro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mpieza con las oportunidades abiertas de hoy, en la herramienta que ya usa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antiene vivo el registr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guardas del client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mantiene vivo el registro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un dato para avisarle, qué se le ofreció y qué toca con su fecha, con consentimiento y para lo que dijiste que ibas a hac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mpo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herramient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bandona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montar un embudo de cuatro etapas con tres campos por etapa, decidir entre una hoja y una herramienta, y mover una oportunidad por un hecho y no por el calendario. Siguiente paso: Embudos y etapas, donde cada etapa queda definida con un criterio clar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as cuatro etapas y a la tabla de los tres campos. Casi siempre el fallo está en olvidar que los campos son los mismos en todas las etapas y en creer que una etapa avanza porque se acabó el m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s cuatro etapas de tu embudo con nombres propios y cortos, y todos las nombran igu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os tres campos y dices qué pregunta responde cada uno en cada etap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s tus oportunidades abiertas a mano, sin inventar datos y sin migrar el archivo viej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s el aviso: qué se revisa, qué día y qué haces con lo que sigue vencid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cuándo tiene sentido pasar de la hoja a un programa, y qué te da la herramient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qué datos de cliente guardas, para qué y con qué consentimiento, y que esto no sustituye la asesoría legal de un profesional.]]></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verifica. Ámbito: México. Revisión: octubre de 202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3028950"/>
                <a:gridCol w="2219325"/>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mbudo es la metáfora de las fases por las que pasa un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Embudo de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uso de la metáfora, no el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hoja de cálculo organiza datos en filas y colum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Hoja de cál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ablero de tarjetas es un embudo anterior al softwa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Kanb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rigen del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3028950"/>
                <a:gridCol w="2219325"/>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etapas y tres campos por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trabajo: ajústala a t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importes y cas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s de mercado, precios de herramientas y porcent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lican: la lección no afirma ning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cide con tus núm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0]]></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3028950"/>
                <a:gridCol w="2219325"/>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personales: para qué se guardan y con qué 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y el alcance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Embudo_de_ventas"/>
              </a:rPr>
              <a:t><![CDATA[Wikipedia en español: embudo de ventas, la metáfora de las fases de la venta]]></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para ver de dónde viene la imagen del embudo y qué fases se le atribuyen. El nombre de tus etapas lo pones tú; la metáfora es de la mercadotecnia.]]></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Hoja_de_c%C3%A1lculo"/>
              </a:rPr>
              <a:t><![CDATA[Wikipedia en español: hoja de cálculo, datos en filas y columnas]]></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ara ver de dónde sale la idea de un registro como tabla: filas, columnas, filtros y fechas. Es el soporte más barato y el que casi siempre alcanza.]]></a:t>
            </a:r>
          </a:p>
        </p:txBody>
      </p:sp>
      <p:sp>
        <p:nvSpPr>
          <p:cNvPr id="11" name=""/>
          <p:cNvSpPr txBox="1"/>
          <p:nvPr/>
        </p:nvSpPr>
        <p:spPr>
          <a:xfrm>
            <a:off x="514350" y="3533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Kanban"/>
              </a:rPr>
              <a:t><![CDATA[Wikipedia en español: kanban, el tablero de tarjetas que avanzan de etap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0]]></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tablero de tarjetas es el embudo de cuatro etapas antes de que existiera el software. Sirve para entender que mover una oportunidad de columna es un hecho, no una etiqueta.]]></a:t>
            </a:r>
          </a:p>
        </p:txBody>
      </p:sp>
      <p:sp>
        <p:nvSpPr>
          <p:cNvPr id="8" name=""/>
          <p:cNvSpPr txBox="1"/>
          <p:nvPr/>
        </p:nvSpPr>
        <p:spPr>
          <a:xfrm>
            <a:off x="514350" y="21145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CRM mínimo de una PyME»: «Embudos y etapas», la ruta siguiente del curso «El CRM mínimo de una PyME». Lo que queda aquí —el esqueleto: cuatro etapas con nombre y tres campos por etapa— lo lleva la siguiente a su versión fina: qué significa exactamente cada etapa y con qué criterio se mueve una oportunidad de una a otr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2-oa01"/>
              </a:rPr>
              <a:t><![CDATA[El CRM mínimo de una Py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instrumento de medición y el esqueleto del registro; la siguiente los lleva a las reglas de avance, que es donde un embudo deja de ser cuatro columnas y empieza a decirte dónde se te está yendo el negocio. Antes de abrirla, deja tu registro con las cuatro etapas escritas y las diez oportunidades de hoy repartidas entre ellas: la ruta siguiente empieza exactamente ahí.]]></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2026-10-25T04:02:15Z</dcterms:created>
  <dcterms:modified xsi:type="dcterms:W3CDTF">2026-10-25T04:02:15Z</dcterms:modified>
  <dc:title>El CRM mínimo de una PyME</dc:title>
  <dc:description>Presentación editable del OA «El CRM mínimo de una PyME». Enlace: https://marketing.lumbre.lat/object/mkt-her-r02-oa01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