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slides/slide105.xml" ContentType="application/vnd.openxmlformats-officedocument.presentationml.slide+xml"/>
  <Override PartName="/ppt/notesSlides/notesSlide10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presProps" Target="presProps.xml"/>
  <Relationship Id="rId109" Type="http://schemas.openxmlformats.org/officeDocument/2006/relationships/viewProps" Target="viewProps.xml"/>
  <Relationship Id="rId11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posicionamiento» (2 de 7).]]></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posicionamiento» (3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posicionamiento» (4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posicionamiento» (5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posicionamiento» (6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posicionamiento»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sicionar no es anunciar»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sicionar no es anunciar»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sicionar no es anunci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tres preguntas de la decisión»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tres preguntas de la decisión»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aller que ya tenía la respuesta y no la había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Lo que hay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ornillo (nombre ficticio) es un taller de barrio con rótulo, página en redes y una publicación cada semana con promociones del taller. Preguntado a quién atiende, el dueño contesta: «a todos los que traen su carro». Nadie en el equipo sabe a qué se refiere con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aller que ya tenía la respuesta y no la había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La frase que no se puede ll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intenta llenar la frase «le hablo a [persona] porque [razón]». La primera versión sale así: «le hablo a todos porque tenemos el servicio completo». No funciona por dos motivos: «todos» no es una persona y «servicio completo» no es una razón, es un inventario. El dueño lo reconoce rápido: nunca ha querido atender a todo el m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aller que ya tenía la respuesta y no la había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La primera pregunta: a quién le hab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spuesta que sale del equipo es concreta: «al dueño de una camioneta que la usa para trabajar y necesita volver al taller el mismo día». Una persona, con una situación. Lo que NO se hace aquí es inventar rasgos, rangos de edad o sexo: esa es la tarea de la ruta siguiente. Aquí basta con el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aller que ya tenía la respuesta y no la había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La segunda pregunta: en nombre de qué le hab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blema que se le quita: «que un ruido en el motor no le robe el día de trabajo». Es verificable, porque se puede comprobar en la entrega: el cliente vuelve el mismo día o no vuelve. El dueño lo cambia por una versión más corta: «diagnóstico el mismo día». Las dos sirven; la segunda además se puede mostrar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aller que ya tenía la respuesta y no la había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La tercera pregunta: qué dejas 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se detiene la conversación, y ese es el punto. El taller deja de traer refacciones de modelos antiguos que casi no se piden en la zona y deja de aceptar el trabajo de carrocería: no lo hace y lo dice desde el primer día. Eso significa una bodega más chica, menos ventas sueltas y dos o tres clientes que se van a ir con el taller de al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aller que ya tenía la respuesta y no la había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Dónde se ve el sacri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bodega, en el mostrador y en las publicaciones. El contenido del taller cambia: ahora son diagnósticos del mismo día y noises de motor, no el catálogo ni las promociones de fin de semana. Si la decisión fuera sólo discurso, la bodega y el feed seguirían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aller que ya tenía la respuesta y no la había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queda en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y un número de clientes ni un margen que prometer aquí: no hay datos de este taller en ninguna parte. Queda una hoja con tres renglones (a quién, en nombre de qué, qué dejas de hacer), un criterio para revisar la hoja y una decisión pendiente: si el sacrificio incomoda, se revisa la hoja, no se esc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tá comunican mejor: el cambio de medio no toca la decisión de a quién le h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es la correcta: la publicidad es el vehículo y el posicionamiento es la ruta. Si al cambiar de medio la persona y la razón siguen iguales, lo que se movió fue la comunicación, no la decisión. Ésa es la prueba del cambio de canal. La tercera confunde lo que se puede probar (el formato) con la decisión, que no se prueba cambiando de formato: se escribe. La cuarta mete un axioma de audiencia que esta lección no usa: cambiar de medio no significa perder gente ni gan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la decisión (a quién, en nombre de qué, qué dejas de hacer) del mensaje y del medio, y usa el cambio de canal como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acrificio: lo que dejas de hacer por esa persona»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acrificio: lo que dejas de hacer por esa persona»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acrificio: lo que dejas de hacer por esa persona»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mensaje bueno es publicidad bien hecha, y la publicidad puede hablarle a todos justamente porque no excluye a nadie. El posicionamiento necesita una exclusión: alguien a quien atiendes mejor y alguien a quien dejas de atender. Si no hay renuncia, hay una lista de deseos; el mensaje no la convierte en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el sacrificio (lo que dejas de hacer) es lo que distingue una decisión de posicionamiento de una lista de des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jar de traer los productos que sólo se venden a empresas y abrir el horario los domingos por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es la única que cambia la operación: deja de atender a un tipo de cliente (las empresas) y abre un horario para el que sí quiere atender. Eso es el sacrificio y se ve en el catálogo y en el horario. La primera y la cuarta son comunicación: no excluyen a nadie. La segunda es identidad visual: se ve bonito y no cambia a quién atien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el sacrificio se ve en el catálogo, el horario y la agenda; la publicidad y la imagen no excluyen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ruebas para saber si de verdad tienes una decisión» (2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ruebas para saber si de verdad tienes una decisión» (3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a quién le hablas, con una persona y una situación concreta → Escribir el problema que le quitas, con las palabras de esa persona → Escribir qué dejas de hacer: dos o tres cosas que se ven en tu operación → Escribir la frase de una línea con las tres respuestas ya decididas → Revisar la semana: cada decisión operativa que contradiga tu frase se anota y se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persona: sin ella las otras dos respuestas se llenan con grupos y con adjetivos. Después el problema, porque es la razón por la que esa persona te elige y tiene que estar en sus palabras. Luego el sacrificio, que es lo que hace que la decisión sea real y no un deseo; dejar esta respuesta para el final es el error más común, porque es la incómoda. Con las tres respuestas ya escritas, la frase de una línea se escribe sola. Y el último paso es el que mantiene viva la decisión: una hoja que no se revisa se contradice sola en un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étodo de la lección: persona, problema, sacrificio, frase y revisión semanal, en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rdenar la secuenci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ruebas para saber si de verdad tienes una decisión» (2 de 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ruebas para saber si de verdad tienes una decisión» (3 de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pastelería que hablaba con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o que hay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spiga (nombre ficticio) hace de todo: pasteles de cumpleaños, pan, café, tortas, catering para eventos y hasta un taller de pastelería. Su carta tiene muchos rubros y su página publica cada uno por separado. Preguntado a quién atienden, la respuesta es «al que ven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pastelería que hablaba con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l sín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síntoma no es que el negocio sea malo: es que sus publicaciones no dicen nada. Una publicación habla del precio del pan y la siguiente del tamaño de un pastel de tres pisos, sin que se entienda qué los une. Cuando todo es para todos, cada mensaje queda dedicado a una parte y no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pastelería que hablaba con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Por dónde e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mpieza por la primera pregunta: ¿a quién le hablas? Y la respuesta honesta es: «a todos». Entonces se hace lo que esta lección propone: escribir la frase «le hablo a [persona] porque [razón]» y ver qué sale. La primera versión sale así: «le hablo a todos porque hacemos de todo». Y ahí se ve el problema, porque «hacemos de todo» no es una razón: es la ausencia de una r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pastelería que hablaba con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a decisión que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ueña decide atender a quien organiza una celebración de tamaño mediano y la quiere el mismo día, sin advance. El problema que le quita: «que la celebración se resuelva sin que nadie tenga que correr». Y el sacrificio: deja de ofrecer el catering de eventos grandes y deja de dar el taller de pastelería. Se queda con menos líneas en la carta y con menos ingresos por servicios, y a cambio sus publicaciones, su carta y su agenda giran en una sola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pastelería que hablaba con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Dónde se ve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carta: desaparecen los rubros que no son de esa persona. En la agenda: se reservan las mañanas para los pasteles de celebración. En las publicaciones: ya no hay una nota por rubro, hay una sola idea por semana sobre cómo se resuelve una celebración. Eso es lo que se ve cuando la decisión es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pastelería que hablaba con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se puede y lo que no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se puede afirmar de este ejercicio es el procedimiento: se escribió una persona, un problema, un sacrificio y una frase, y se revisó la operación. Lo que no se puede afirmar es cuántos clientes vendrán o cuánto se ganará: este negocio es inventado y no hay ningún dato de él en ninguna parte. La lección no promete resultados, promete un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 negocio decide a quién le habla y qué deja de hacer por esa persona → Posicio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negocio cambia de medio y de formato y sigue con la misma persona → Publicidad que obedece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 hablo a [persona] porque [razón]», con una persona y una razón comprobable → La prueba de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aceptar un tipo de trabajo aunque alguien lo pida y se pueda cobrar → El sacri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lidad, confianza y servicio» como argumento de venta → Un adjetivo, no una r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blicar sin saber a quién va dirigido el mensaje → Publicidad sin ninguna decisión detr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vocabulario de la lección: posicionamiento, publicidad, la prueba de la frase, el sacrificio y la diferencia entre una razón y un ad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3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tendemos a quien trae su camioneta a revisión y la necesita de vuelta el mismo día. → Decisión de posicio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raemos refacciones de todos los modelos para no perder clientes. → Mensaje public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o aceptamos trabajos de carrocería: no es lo que hacemos bien. → Decisión de posicio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omoción de fin de semana en todo el catálogo. → Mensaje public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ablamos con quien vive cerca porque el pan se acaba al mediodía. → Decisión de posicio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ublicamos todos los días para que la gente no nos olvide. → Mensaje public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No competimos por precio: competimos por el tiempo que tarda el servicio. → Decisión de posicio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Somos la mejor pastelería de la zona. → Mensaje public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riterio de la lección: una decisión nombra a una persona, una razón comprobable y una renuncia; un mensaje puede hablarle 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1-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cidir · quién · nombre · de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respuestas de la lección: una persona, una razón y una renuncia. Escribirlas en este orden ayuda a detectar el error más común, que es contestarlas al revés: si empiezas por el sacrificio y no sabes a quién te diriges, lo que vas a escribir es una renuncia sin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reguntas de la decisión, en el orden en que se contes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1-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cambias el canal y el formato y sigues hablándole a la misma persona por la misma razón, la decisión está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la decisión con el aviso: posicionar no es ser visto, es decidir a quién se le habla y a quién se le deja de hablar. La tercera se sostiene, y es la más incómoda: no renunciar a nada no es una virtud comercial, es no haber decidido. La cuarta se invierte: hablarle a todo el mundo todo el día no evita perder a nadie, sólo hace que nadie pueda saber para qué existes. La quinta no se sostiene: «todos» no es una persona y un catálogo amplio no es una razón. La segunda y la sexta sí se sostienen: son la prueba del canal y el criterio del sacri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ruebas y el criterio del sacrificio trabajados en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1-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en una hoja la decisión de a quién se dirige tu negocio, en tres renglones: a quién le hablas (una persona y una situación concreta), en nombre de qué le hablas (el problema que le quitas, con sus palabras) y qué dejas de hacer por esa persona (dos o tres cosas que se ven en tu operación). Debajo, escribe la frase de una línea y las respuestas a las cuatro pruebas. No publiques nada todavía: primero revisa el renglón del sacrificio, que es el que casi siempre sale vac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uatro pruebas para saber si de verdad tienes una decisión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uatro pruebas para saber si de verdad tienes una decisión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Cuatro pruebas para saber si de verdad tienes una decisión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posicionamiento y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osicionamiento es la decisión de a quién le hablas y qué dejas de hacer por esa persona; la publicidad es el mensaje que la difunde. Cambia el medio y la decisión s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preguntas del posicio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 quién le hablas, en nombre de qué le hablas y qué dejas de hacer por esa persona. En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basta con un buen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mensaje puede hablarle a todos justamente porque no excluye a nadie. La decisión excluye: por atender mejor a un tipo de cliente renuncias a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sacrificio y por qué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lo que dejas de hacer por esa persona: el trabajo que no tomas, el producto que no traes, el día que no atiendes. Se ve en tu operación; si no se ve, la decisión es dis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compruebo si tengo una decisión de posicio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cuatro preguntas: la del sacrificio, la del canal, la de la frase y la del lunes. Se contestan con lo que ya sabes de tu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frase que conviene poder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e hablo a [persona] porque [razón]». Si el destinatario es un grupo o la razón es un adjetivo, todavía no tienes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lo que contradiga mi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otarlo y corregir la operación, o cambiar la hoja. Lo que no se revisa se contradice solo en un mes y vuelve a ser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1-oa01]]></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2861" r:id="rId1"/>
    <p:sldLayoutId id="2481902862" r:id="rId2"/>
    <p:sldLayoutId id="2481902863" r:id="rId3"/>
    <p:sldLayoutId id="248190286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585504f514c2963a1079d4a7fce3a437a82fd2e68066d641.jpg"/>
  <Relationship Id="rId3" Type="http://schemas.openxmlformats.org/officeDocument/2006/relationships/hyperlink" Target="https://marketing.lumbre.lat/object/mkt-mar-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hyperlink" Target="https://marketing.lumbre.lat/object/mkt-mar-r01-oa01" TargetMode="External"/>
  <Relationship Id="rId4" Type="http://schemas.openxmlformats.org/officeDocument/2006/relationships/hyperlink" Target="https://marketing.lumbre.lat/object/mkt-mar-r01-oa01"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hyperlink" Target="https://marketing.lumbre.lat/object/mkt-mar-r01-oa01" TargetMode="External"/>
  <Relationship Id="rId4" Type="http://schemas.openxmlformats.org/officeDocument/2006/relationships/hyperlink" Target="https://marketing.lumbre.lat/object/mkt-mar-r01-oa01"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hyperlink" Target="https://marketing.lumbre.lat/object/mkt-mar-r01-oa01" TargetMode="External"/>
  <Relationship Id="rId4" Type="http://schemas.openxmlformats.org/officeDocument/2006/relationships/hyperlink" Target="https://marketing.lumbre.lat/object/mkt-mar-r01-oa01"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hyperlink" Target="https://marketing.lumbre.lat/object/mkt-mar-r01-oa01" TargetMode="External"/>
  <Relationship Id="rId4" Type="http://schemas.openxmlformats.org/officeDocument/2006/relationships/hyperlink" Target="https://marketing.lumbre.lat/object/mkt-mar-r01-oa01" TargetMode="External"/>
  <Relationship Id="rId5"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hyperlink" Target="https://marketing.lumbre.lat/object/mkt-mar-r01-oa01" TargetMode="External"/>
  <Relationship Id="rId4"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hyperlink" Target="https://es.wikipedia.org/wiki/Posicionamiento" TargetMode="External"/>
  <Relationship Id="rId4" Type="http://schemas.openxmlformats.org/officeDocument/2006/relationships/hyperlink" Target="https://es.wikipedia.org/wiki/Propuesta_de_valor" TargetMode="External"/>
  <Relationship Id="rId5" Type="http://schemas.openxmlformats.org/officeDocument/2006/relationships/hyperlink" Target="https://www.inegi.org.mx/app/denue/" TargetMode="Externa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1-oa01" TargetMode="External"/>
  <Relationship Id="rId3" Type="http://schemas.openxmlformats.org/officeDocument/2006/relationships/notesSlide" Target="../notesSlides/notesSlide10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sicionamien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mar-r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 el posicionamiento (la decisión de a quién le hablas y qué dejas de hacer por esa persona) de la publicidad (el mensaje que difunde esa decisión) y redacta por escrito la decisión de a quién se dirige tu nego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Qué es posicionamiento». Explica por qué posicionar no es anunciar, las tres preguntas que ordenan la decisión, el sacrificio que la hace real, cuatro pruebas para saber si la tienes, dos casos resueltos con datos ficticios, nueve actividades evaluadas y un cierre con criterios de dominio.]]></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osicionamiento · a quién le hablas · publicidad · propuesta de valor · sacrificio · marca · PyME · decisión de negoc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posicionamiento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negocio tiene nombre, un rótulo, un perfil en redes donde publicas casi todos los días y una cartelera que no falta. Y aun así, cuando alguien te pregunta «¿y ustedes para quién son?», la respuesta se te queda corta. «Para todos». «Para quien necesite el producto». «Para gente como la que lleg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posicionamiento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para todos» no es falta de esfuerzo: es una decisión que nunca se tomó. Mientras la decisión no exista, la publicidad se vuelve el lugar donde se esconde. Se publica por publicar, se prueba un formato, se cambia el diseño, se sube el precio, y nada de eso toca la pregunta de fondo, que sigue siendo la misma: para quién es esto y qué dejas de hacer por esa perso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posicionamiento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trata de cómo anunciar mejor. Trata de la decisión que va antes del anuncio: a quién le hablas, en nombre de qué le hablas y qué dejas de hacer por esa persona. Cuando esa decisión está escrita, la publicidad deja de adivinar y empieza a obedecer. Y cuando no está escrita, ningún canal, ninguna herramienta y ninguna plataforma la van a escribir por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posicionamiento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te vas a llevar es un criterio para distinguir una decisión de un mensaje, y una hoja donde queda escrita la decisión de tu negocio. Lo que no te vas a llevar es una promesa: ninguna decisión de este tipo asegura ventas por sí sola. El resultado depende de tu mercado, de tu operación y de las personas que no leen esta lec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posicionamiento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5]]></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una decisión de posicionamiento de un mensaje publicitario; escribir las tres respuestas de la decisión (a quién le hablas, en nombre de qué y qué dejas de hacer); nombrar dos o tres cosas concretas que dejas de hacer por esa persona; aplicar cuatro pruebas a tu propio negocio para saber si la tienes; y redactar por escrito la decisión de a quién se dirige tu negocio.]]></a:t>
            </a:r>
          </a:p>
        </p:txBody>
      </p:sp>
      <p:sp>
        <p:nvSpPr>
          <p:cNvPr id="11" name=""/>
          <p:cNvSpPr txBox="1"/>
          <p:nvPr/>
        </p:nvSpPr>
        <p:spPr>
          <a:xfrm>
            <a:off x="514350" y="35814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sí hace: darte un criterio para distinguir una decisión de un mensaje, el método para escribir tu decisión y cuatro pruebas para revisar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posicionamiento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te da promedios de la industria, ni una lista de formatos que funcionan, ni un número de clientes que debes tener. Un promedio ajeno no es el dato de tu negoci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ombres, negocios y cifras de los ejemplos son inventados para el ejercicio y están señalados como ficticios.]]></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de plataformas y herramientas aparecen como dato (ahí se publica y ahí se mide), nunca como aval de un método ni como garantía de un result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posicionamiento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enseña método y decisiones; el resultado de esas decisiones depende de tu mercado, de tu operación y de tu equip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icionar no es anunci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sicionar es decidir. Publicar es comunicar. Se confunden porque vistas desde afuera se parecen: hay un mensaje, hay un medio, hay una fecha. Pero son de distinta naturaleza.]]></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ublicidad es el vehículo. Cambias el medio y el mensaje se reescribe: un cartel, una publicación, un correo, la conversación de mostrador. La decisión es la ruta que el vehículo sigue. Cambias el medio y la ruta se que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icionar no es anunci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se ve en una pregunta que puedes aplicar hoy a cualquier negocio, incluido el tuyo: si mañana cambiaras de medio, de formato y de dinero, ¿seguirías hablándole a la misma persona y por la misma razón? Si la respuesta es sí, tienes una decisión de posicionamiento, y lo que hiciste hasta ahora fue comunicarla. Si la respuesta es «depende», todavía no la tienes: lo que tienes es una lista de mensaj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icionar no es anunci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segunda diferencia, la que más se olvida: la decisión de posicionamiento incluye lo que dejas de hacer. El anuncio no excluye a nadie; puede hablarle a todo el mundo porque no tiene que excluye a nadie. La decisión sí tiene que excluir: para atender mejor a un tipo de cliente renuncias a atender a otro. Por eso un posicionamiento sin sacrificio no es un posicionamiento, es una lista de dese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icionar no es anunci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os columnas son el mismo negocio el mismo mes. Lo que cambia no es la herramienta ni el presupuesto: es si hay una decisión escrita detrás de los mensajes. Un anuncio puede existir sin ella; el posicionamiento, n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cision-vs-publicidad.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icionar no es anunci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mínimo de la lección. Cada término se define por la decisión que exige, no por el discurso que lo rod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5]]></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000250"/>
                <a:gridCol w="4171950"/>
                <a:gridCol w="1943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icion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cisión de a quién le hablas, en nombre de qué le hablas y qué dejas de hacer por es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hoja de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bli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nsaje que difunde esa decisión: cartel, publicación, correo o conversación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plan de comun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úblico ob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grupo que recortas antes de decidir. Un recorte, no un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lista de clientes actu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5]]></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000250"/>
                <a:gridCol w="4171950"/>
                <a:gridCol w="1943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de 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azón por la que te eligen, dicha en una frase. Es el resultado de la decisión, no la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ejercicio de l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cri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ejas de hacer por la persona a la que te dirig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catálogo, tu horario y tu ag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r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ugar que ocupas frente a las alternativas que tu cliente considera cuando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ejercicio de alternati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5]]></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2000250"/>
                <a:gridCol w="4171950"/>
                <a:gridCol w="1943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u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ieza de comunicación con un objetivo y un plazo. Decide a quién le habla el mensaje, no a quién te diriges t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agenda de public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icionar no es anunci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5]]></a:t>
            </a:r>
          </a:p>
        </p:txBody>
      </p:sp>
      <p:sp>
        <p:nvSpPr>
          <p:cNvPr id="7" name="" descr=""/>
          <p:cNvSpPr/>
          <p:nvPr/>
        </p:nvSpPr>
        <p:spPr>
          <a:xfrm>
            <a:off x="514350" y="1219200"/>
            <a:ext cx="8115300" cy="27051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7051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frecuente: creer que un negocio posicionado es el que publica más bonito]]></a:t>
            </a:r>
          </a:p>
        </p:txBody>
      </p:sp>
      <p:sp>
        <p:nvSpPr>
          <p:cNvPr id="10" name=""/>
          <p:cNvSpPr txBox="1"/>
          <p:nvPr/>
        </p:nvSpPr>
        <p:spPr>
          <a:xfrm>
            <a:off x="685800" y="1962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a tenemos nuestra imagen, ya tenemos nuestra página, ya tenemos nuestra campaña: ya estamos posicionados.» No. La imagen, la página y la campaña son el vehículo; la decisión es lo que va antes. El síntoma es fácil de confundir porque se ve: el rótulo se ve, la publicación se ve, la campaña se ve. La decisión no se ve: se escrib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icionar no es anunci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5]]></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hay una trampa de lectura: cuando alguien compra tu producto, no sabes si compró por la decisión o por el mensaje. Por eso la decisión se escribe antes y se revisa después, y por eso las cuatro pruebas de esta lección se contestan con lo que ya sabes de tu negocio, no con lo que crees que el mercado te va a compr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preguntas de la dec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tres, y se contestan en este orden.]]></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a quién le hablas? Una sola persona, con una situación concreta. No un segmento de mercado ni un tipo de consumidor: alguien que existe. «El dueño de una camioneta que la usa para trabajar y la necesita de vuelta el mismo día» es una persona. «Las pequeñas empresas» no es nadie. Esta lección no desarrolla cómo se describe a esa persona con rasgos observables: eso es lo que hace la ruta siguiente, «Tu cliente ideal». Aquí basta con que la persona exista y con que puedas nombrar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preguntas de la dec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n nombre de qué le hablas? Es decir: qué problema le quitas y por qué ese problema le importa. Esto no es una promesa de resultados, es el nombre del problema que tú atiendes. «Que un ruido en el motor no le robe el día de trabajo» es un problema. «Calidad y confianza» no lo son: nadie los puede comprob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preguntas de la dec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la que casi nadie contesta: ¿qué dejas de hacer por esa persona? Por cada cliente que decides atender hay clientes que dejas de atender, y no me refiero a una renuncia teórica: me refiero a lo que se ve el lunes en tu operación. El trabajo que no tomas. El producto que no traes. El tema del que no publicas. El día que no atiendes. La hora que no contestas.]]></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respuestas van en una sola hoja y se leen en voz alta. Si la tercera necesita un asterisco, es que todavía no la has decidi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preguntas de la dec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la tercera respuesta es la que hace que las dos primeras valgan. Sin el sacrificio, lo demás son adjetivo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pregunt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de la decisión · Ejemplo resuelto (caso ficticio): el taller que ya tenía la respuesta y no la había escrito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hay hoy]]></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rnillo (nombre ficticio) es un taller de barrio con rótulo, página en redes y una publicación cada semana con promociones del taller. Preguntado a quién atiende, el dueño contesta: «a todos los que traen su carro». Nadie en el equipo sabe a qué se refiere con «tod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de la decisión · Ejemplo resuelto (caso ficticio): el taller que ya tenía la respuesta y no la había escrito · Paso 2 de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frase que no se puede llena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intenta llenar la frase «le hablo a [persona] porque [razón]». La primera versión sale así: «le hablo a todos porque tenemos el servicio completo». No funciona por dos motivos: «todos» no es una persona y «servicio completo» no es una razón, es un inventario. El dueño lo reconoce rápido: nunca ha querido atender a todo el mun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de la decisión · Ejemplo resuelto (caso ficticio): el taller que ya tenía la respuesta y no la había escrito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primera pregunta: a quién le habla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que sale del equipo es concreta: «al dueño de una camioneta que la usa para trabajar y necesita volver al taller el mismo día». Una persona, con una situación. Lo que NO se hace aquí es inventar rasgos, rangos de edad o sexo: esa es la tarea de la ruta siguiente. Aquí basta con el nomb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de la decisión · Ejemplo resuelto (caso ficticio): el taller que ya tenía la respuesta y no la había escrito · Paso 4 de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segunda pregunta: en nombre de qué le habla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que se le quita: «que un ruido en el motor no le robe el día de trabajo». Es verificable, porque se puede comprobar en la entrega: el cliente vuelve el mismo día o no vuelve. El dueño lo cambia por una versión más corta: «diagnóstico el mismo día». Las dos sirven; la segunda además se puede mostrar en el mostrad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de la decisión · Ejemplo resuelto (caso ficticio): el taller que ya tenía la respuesta y no la había escrito · Paso 5 de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tercera pregunta: qué dejas de hace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se detiene la conversación, y ese es el punto. El taller deja de traer refacciones de modelos antiguos que casi no se piden en la zona y deja de aceptar el trabajo de carrocería: no lo hace y lo dice desde el primer día. Eso significa una bodega más chica, menos ventas sueltas y dos o tres clientes que se van a ir con el taller de al la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de la decisión · Ejemplo resuelto (caso ficticio): el taller que ya tenía la respuesta y no la había escrito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Dónde se ve el sacrifici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bodega, en el mostrador y en las publicaciones. El contenido del taller cambia: ahora son diagnósticos del mismo día y noises de motor, no el catálogo ni las promociones de fin de semana. Si la decisión fuera sólo discurso, la bodega y el feed seguirían igu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de la decisión · Ejemplo resuelto (caso ficticio): el taller que ya tenía la respuesta y no la había escrito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queda en la mes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un número de clientes ni un margen que prometer aquí: no hay datos de este taller en ninguna parte. Queda una hoja con tres renglones (a quién, en nombre de qué, qué dejas de hacer), un criterio para revisar la hoja y una decisión pendiente: si el sacrificio incomoda, se revisa la hoja, no se escon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tres preguntas de la decis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negocio cambia de Facebook a un catálogo impreso y sigue hablándole a la misma persona por la misma razón. ¿Qué está pasan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tá cambiando su posicionamiento, porque cambió el medi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á comunican mejor: el cambio de medio no toca la decisión de a quién le habla.]]></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tá cuyo posicionamiento no existe y por eso necesita probar format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tá perdiendo su audiencia, porque el catálogo reacha a menos gen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acrificio: lo que dejas de hacer por esa person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acrificio es lo que convierte una intención en una posición. Sin él, cualquier negocio puede decir que habla con todos: basta con no renunciar a nada, y no renunciar a nada no cuesta nada. Por eso una lista de deseos no es un posicionamien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acrificio: lo que dejas de hacer por esa person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s dónde se ve. Una decisión de posicionamiento no se ve en la carpeta de la identidad visual: se ve en el catálogo, en el horario, en la agenda de la semana y en el tiempo que dedicas a hablarle a la gente. Si tu negocio dice que habla con un tipo de cliente, el catálogo, los horarios y las prioridades de tu semana deberían verse afectados. Si no se ven afectados, la decisión está sólo en el discur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acrificio: lo que dejas de hacer por esa person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consecuencia que conviene decir en voz alta: al renunciar, dejas de ser cómodo para algunos clientes. Vas a decir que no a trabajos que antes aceptabas, o a clientes que no encajan. Eso es incómodo y es el costo de la decisión. Un negocio que no le dice que no a nadie no está eligiendo: está dejando que elija el que llegó primero, y el que llegó primero no siempre es el que te convien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acrificio: lo que dejas de hacer por esa person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sacrificio se escribe y no se decide en la cabeza. Si no está escrito, cualquier cambio de opinión parece razonable: el mes pasado no me quedaba tiempo, la temporada cambió, el cliente pidió otra cos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acrificio: lo que dejas de hacer por esa perso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dejas de hacer se ve en cuatro lugares concretos. Si en ninguno de los cuatro hay algo tuyo, la decisión todavía es una fras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acrifici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sacrificio: lo que dejas de hacer por esa perso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negocio que no renuncia a nada puede tener posicionamiento, siempre que su mensaje sea buen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sacrificio: lo que dejas de hacer por esa person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negocio dice atender sobre todo a familias con niños pequeños. ¿Cuál de estos cambios es el que de verdad vuelve cierta esa fras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ner en la publicación una foto de niños y una promoción de fin de seman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diseñar el logo con colores más familiares y cambiar el letrero del loc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jar de traer los productos que sólo se venden a empresas y abrir el horario los domingos por la mañan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blicar todos los días para que ninguna familia se quede sin enterarse de las promocion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uebas para saber si de verdad tienes una dec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un estudio ni un consultor para saber si tu negocio tiene una decisión de posicionamiento. Bastan cuatro preguntas, y se contestan con lo que ya sabes de tu operación.]]></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la prueba del sacrificio: ¿hay algo que dejas de hacer y que se ve esta semana? Si la respuesta es «no», todavía no has decidi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uebas para saber si de verdad tienes una dec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la prueba del canal: si mañana cambias de medio y de formato, ¿sigues hablándole a la misma persona por la misma razón? Si cambias de persona con el canal, lo que tienes es publicidad.]]></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es la prueba de la frase: ¿puedes escribir «le hablo a [persona] porque [razón]» con una persona de verdad y una razón comprobable? Si la razón es un adjetivo, todavía no es una raz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uebas para saber si de verdad tienes una dec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es la prueba del lunes: ¿qué cambia en tu agenda, en tu catálogo y en tu horario el lunes por esa decisión? Si la respuesta es «nada», tu decisión vive en el discurso.]]></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se contestan con tus propios datos y en un orden: si una falla, esa es la que se arregla primero. Arreglar la frase antes que el sacrificio es escribir mejor el estilo de lo que no se ha decidi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uebas para saber si de verdad tienes una dec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pruebas, la pregunta y qué significa una respuesta negativa. Se contestan hoy, con lo que ya sabes de tu negoc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5]]></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524000"/>
                <a:gridCol w="3505200"/>
                <a:gridCol w="3086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regunta que s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la respuesta es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sacri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algo que dejas de hacer y que se ve en tu operación est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avía no has decidido: lo que tienes es una lista de dese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c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cambias de medio y de formato, ¿sigues hablándole a la misma persona por la misma raz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tienes es publicidad: un mensaje que se puede mover sin cambiar de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5]]></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524000"/>
                <a:gridCol w="3505200"/>
                <a:gridCol w="3086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regunta que s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la respuesta es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s escribir «le hablo a [persona] porque [razón]» con una persona y una razón comprob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azón sigue siendo un adjetivo, o el destinatario sigue siendo un gru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l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ambia en tu agenda, en tu catálogo y en tu horario el l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cisión existe sólo en el discurso y no ha tocado la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uebas para saber si de verdad tienes una dec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de las cuatro necesita un dato de fuera: se contestan con la operación de tu negocio. La primera y la cuarta son las que delatan una decisión de papel.]]></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ueb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ruebas para saber si de verdad tienes una dec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pasos del método para escribir la decisión de posicionamient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a quién le hablas, con una persona y una situación concret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qué dejas de hacer: dos o tres cosas que se ven en tu operac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el problema que le quitas, con las palabras de esa person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ir la frase de una línea con las tres respuestas ya decididas]]></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ar la semana: cada decisión operativa que contradiga tu frase se anota y se corrig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uebas para saber si de verdad tienes una dec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completo cabe en cinco pasos, y los cinco caben en una hoja.]]></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o. Escribe a quién le hablas, con una persona y una situación concreta. Si no puedes escribir un nombre o una situación, todavía estás en el territorio de los grupos.]]></a:t>
            </a:r>
          </a:p>
        </p:txBody>
      </p:sp>
      <p:sp>
        <p:nvSpPr>
          <p:cNvPr id="9" name=""/>
          <p:cNvSpPr txBox="1"/>
          <p:nvPr/>
        </p:nvSpPr>
        <p:spPr>
          <a:xfrm>
            <a:off x="514350" y="3019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Escribe el problema que le quitas, con las palabras de esa persona. No tu versión: la suya. La forma de comprobarlo es preguntárselo a un cliente reciente, con sus palabras, y anotarlas tal cua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uebas para saber si de verdad tienes una dec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Escribe qué dejas de hacer: dos o tres cosas concretas que se ven en tu operación. Este renglón es el que más cuesta y el que más vale. Si no puedes llenar dos renglones, tu decisión todavía no está tomada.]]></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Escribe la frase de una línea: «para [persona] que [problema], hacemos [lo que hacemos] y no hacemos [lo que no hacemos]». Esta lección no la trabaja a fondo: aquí queda el hueco anotado, y la ruta siguiente («Tu cliente ideal») te da la persona concreta con la que completarl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uebas para saber si de verdad tienes una dec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Revisa la semana. Cada decisión operativa que contradiga tu frase se anota y se corrige, o se cambia la frase. Una hoja que no se revisa se contradice sola en un mes, y entonces vuelve a ser publicida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Ejemplo resuelto (caso ficticio): la pastelería que hablaba con tod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hay hoy]]></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piga (nombre ficticio) hace de todo: pasteles de cumpleaños, pan, café, tortas, catering para eventos y hasta un taller de pastelería. Su carta tiene muchos rubros y su página publica cada uno por separado. Preguntado a quién atienden, la respuesta es «al que veng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Ejemplo resuelto (caso ficticio): la pastelería que hablaba con tod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síntom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íntoma no es que el negocio sea malo: es que sus publicaciones no dicen nada. Una publicación habla del precio del pan y la siguiente del tamaño de un pastel de tres pisos, sin que se entienda qué los une. Cuando todo es para todos, cada mensaje queda dedicado a una parte y no a la person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Ejemplo resuelto (caso ficticio): la pastelería que hablaba con todos · Paso 3 de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or dónde empiez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mpieza por la primera pregunta: ¿a quién le hablas? Y la respuesta honesta es: «a todos». Entonces se hace lo que esta lección propone: escribir la frase «le hablo a [persona] porque [razón]» y ver qué sale. La primera versión sale así: «le hablo a todos porque hacemos de todo». Y ahí se ve el problema, porque «hacemos de todo» no es una razón: es la ausencia de una raz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Ejemplo resuelto (caso ficticio): la pastelería que hablaba con todos · Paso 4 de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decisión que se escribe]]></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ueña decide atender a quien organiza una celebración de tamaño mediano y la quiere el mismo día, sin advance. El problema que le quita: «que la celebración se resuelva sin que nadie tenga que correr». Y el sacrificio: deja de ofrecer el catering de eventos grandes y deja de dar el taller de pastelería. Se queda con menos líneas en la carta y con menos ingresos por servicios, y a cambio sus publicaciones, su carta y su agenda giran en una sola direc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Ejemplo resuelto (caso ficticio): la pastelería que hablaba con tod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ónde se ve el cambi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arta: desaparecen los rubros que no son de esa persona. En la agenda: se reservan las mañanas para los pasteles de celebración. En las publicaciones: ya no hay una nota por rubro, hay una sola idea por semana sobre cómo se resuelve una celebración. Eso es lo que se ve cuando la decisión es rea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Ejemplo resuelto (caso ficticio): la pastelería que hablaba con todos · Paso 6 de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se puede y lo que no se puede afirma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afirmar de este ejercicio es el procedimiento: se escribió una persona, un problema, un sacrificio y una frase, y se revisó la operación. Lo que no se puede afirmar es cuántos clientes vendrán o cuánto se ganará: este negocio es inventado y no hay ningún dato de él en ninguna parte. La lección no promete resultados, promete una hoj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ruebas para saber si de verdad tienes una dec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so con l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negocio decide a quién le habla y qué deja de hacer por esa persona]]></a:t>
            </a:r>
          </a:p>
        </p:txBody>
      </p:sp>
      <p:sp>
        <p:nvSpPr>
          <p:cNvPr id="11"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negocio cambia de medio y de formato y sigue con la misma persona]]></a:t>
            </a:r>
          </a:p>
        </p:txBody>
      </p:sp>
      <p:sp>
        <p:nvSpPr>
          <p:cNvPr id="12" name=""/>
          <p:cNvSpPr txBox="1"/>
          <p:nvPr/>
        </p:nvSpPr>
        <p:spPr>
          <a:xfrm>
            <a:off x="514350" y="36004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e hablo a [persona] porque [razón]», con una persona y una razón comprobabl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aceptar un tipo de trabajo aunque alguien lo pida y se pueda cobrar]]></a:t>
            </a:r>
          </a:p>
        </p:txBody>
      </p:sp>
      <p:sp>
        <p:nvSpPr>
          <p:cNvPr id="8" name=""/>
          <p:cNvSpPr txBox="1"/>
          <p:nvPr/>
        </p:nvSpPr>
        <p:spPr>
          <a:xfrm>
            <a:off x="514350" y="1885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lidad, confianza y servicio» como argumento de venta]]></a:t>
            </a:r>
          </a:p>
        </p:txBody>
      </p:sp>
      <p:sp>
        <p:nvSpPr>
          <p:cNvPr id="9" name=""/>
          <p:cNvSpPr txBox="1"/>
          <p:nvPr/>
        </p:nvSpPr>
        <p:spPr>
          <a:xfrm>
            <a:off x="514350" y="2238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ublicar sin saber a quién va dirigido el mensaje]]></a:t>
            </a:r>
          </a:p>
        </p:txBody>
      </p:sp>
      <p:sp>
        <p:nvSpPr>
          <p:cNvPr id="10" name=""/>
          <p:cNvSpPr txBox="1"/>
          <p:nvPr/>
        </p:nvSpPr>
        <p:spPr>
          <a:xfrm>
            <a:off x="514350" y="2590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1" name=""/>
          <p:cNvSpPr txBox="1"/>
          <p:nvPr/>
        </p:nvSpPr>
        <p:spPr>
          <a:xfrm>
            <a:off x="628650" y="2867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ublicidad que obedece una decisión]]></a:t>
            </a:r>
          </a:p>
        </p:txBody>
      </p:sp>
      <p:sp>
        <p:nvSpPr>
          <p:cNvPr id="12" name=""/>
          <p:cNvSpPr txBox="1"/>
          <p:nvPr/>
        </p:nvSpPr>
        <p:spPr>
          <a:xfrm>
            <a:off x="628650" y="3219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rueba de la frase]]></a:t>
            </a:r>
          </a:p>
        </p:txBody>
      </p:sp>
      <p:sp>
        <p:nvSpPr>
          <p:cNvPr id="13" name=""/>
          <p:cNvSpPr txBox="1"/>
          <p:nvPr/>
        </p:nvSpPr>
        <p:spPr>
          <a:xfrm>
            <a:off x="628650" y="3571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sacrificio]]></a:t>
            </a:r>
          </a:p>
        </p:txBody>
      </p:sp>
      <p:sp>
        <p:nvSpPr>
          <p:cNvPr id="14" name=""/>
          <p:cNvSpPr txBox="1"/>
          <p:nvPr/>
        </p:nvSpPr>
        <p:spPr>
          <a:xfrm>
            <a:off x="628650" y="3924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adjetivo, no una razón]]></a:t>
            </a:r>
          </a:p>
        </p:txBody>
      </p:sp>
      <p:sp>
        <p:nvSpPr>
          <p:cNvPr id="15" name=""/>
          <p:cNvSpPr txBox="1"/>
          <p:nvPr/>
        </p:nvSpPr>
        <p:spPr>
          <a:xfrm>
            <a:off x="628650" y="4276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ublicidad sin ninguna decisión detrá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osicionamient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ruebas para saber si de verdad tienes una dec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son una decisión de posicionamiento o un mensaje publicitari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sión de posicionamient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nsaje publicitario]]></a:t>
            </a:r>
          </a:p>
        </p:txBody>
      </p:sp>
      <p:sp>
        <p:nvSpPr>
          <p:cNvPr id="12" name=""/>
          <p:cNvSpPr txBox="1"/>
          <p:nvPr/>
        </p:nvSpPr>
        <p:spPr>
          <a:xfrm>
            <a:off x="514350" y="3305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tendemos a quien trae su camioneta a revisión y la necesita de vuelta el mismo día.]]></a:t>
            </a:r>
          </a:p>
        </p:txBody>
      </p:sp>
      <p:sp>
        <p:nvSpPr>
          <p:cNvPr id="13" name=""/>
          <p:cNvSpPr txBox="1"/>
          <p:nvPr/>
        </p:nvSpPr>
        <p:spPr>
          <a:xfrm>
            <a:off x="514350" y="3981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raemos refacciones de todos los modelos para no perder client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aceptamos trabajos de carrocería: no es lo que hacemos bie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moción de fin de semana en todo el catálog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ablamos con quien vive cerca porque el pan se acaba al mediodí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ublicamos todos los días para que la gente no nos olvide.]]></a:t>
            </a:r>
          </a:p>
        </p:txBody>
      </p:sp>
      <p:sp>
        <p:nvSpPr>
          <p:cNvPr id="11" name=""/>
          <p:cNvSpPr txBox="1"/>
          <p:nvPr/>
        </p:nvSpPr>
        <p:spPr>
          <a:xfrm>
            <a:off x="514350" y="2667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No competimos por precio: competimos por el tiempo que tarda el servicio.]]></a:t>
            </a:r>
          </a:p>
        </p:txBody>
      </p:sp>
      <p:sp>
        <p:nvSpPr>
          <p:cNvPr id="12" name=""/>
          <p:cNvSpPr txBox="1"/>
          <p:nvPr/>
        </p:nvSpPr>
        <p:spPr>
          <a:xfrm>
            <a:off x="514350" y="3343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Somos la mejor pastelería de la zona.]]></a:t>
            </a:r>
          </a:p>
        </p:txBody>
      </p:sp>
      <p:sp>
        <p:nvSpPr>
          <p:cNvPr id="13" name=""/>
          <p:cNvSpPr txBox="1"/>
          <p:nvPr/>
        </p:nvSpPr>
        <p:spPr>
          <a:xfrm>
            <a:off x="514350" y="3705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ruebas para saber si de verdad tienes una decisión]]></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sicionar es ___ antes de anunciar: decidir a ___ le hablas, en ___ de qué le hablas y qué ___ dejas de hacer por esa person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ruebas para saber si de verdad tienes una dec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en lleva la cuenta de las redes escribió estas seis frases en una reun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el anuncio es lo que se ve, el posicionamiento es el arte de hacer que la gente nos ve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cambias el canal y el formato y sigues hablándole a la misma persona por la misma razón, la decisión está escrit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negocio que no renuncia a nada no tiene mala publicidad: no tiene posició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blicar todos los días a todo el público es la manera más segura de no perder a nadie.»]]></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 hablo a todos porque tenemos muchas opciones de producto.»]]></a:t>
            </a:r>
          </a:p>
        </p:txBody>
      </p:sp>
      <p:sp>
        <p:nvSpPr>
          <p:cNvPr id="9" name=""/>
          <p:cNvSpPr txBox="1"/>
          <p:nvPr/>
        </p:nvSpPr>
        <p:spPr>
          <a:xfrm>
            <a:off x="628650" y="2257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o que dejas de hacer por un tipo de cliente se ve en el catálogo, en el horario y en la agend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ruebas para saber si de verdad tienes una decisión]]></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a:t>
            </a:r>
          </a:p>
        </p:txBody>
      </p:sp>
      <p:sp>
        <p:nvSpPr>
          <p:cNvPr id="9" name=""/>
          <p:cNvSpPr txBox="1"/>
          <p:nvPr/>
        </p:nvSpPr>
        <p:spPr>
          <a:xfrm>
            <a:off x="514350" y="1895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n una hoja la decisión de a quién se dirige tu negocio, en tres renglones: a quién le hablas (una persona y una situación concreta), en nombre de qué le hablas (el problema que le quitas, con sus palabras) y qué dejas de hacer por esa]]></a:t>
            </a:r>
          </a:p>
        </p:txBody>
      </p:sp>
      <p:sp>
        <p:nvSpPr>
          <p:cNvPr id="10" name=""/>
          <p:cNvSpPr txBox="1"/>
          <p:nvPr/>
        </p:nvSpPr>
        <p:spPr>
          <a:xfrm>
            <a:off x="514350" y="32670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rsona (dos o tres cosas que se ven en tu operació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bajo, escribe la frase de una línea y las respuestas a las cuatro pruebas. No publiques nada todavía: primero revisa el renglón del sacrificio, que es el que casi siempre sale vacío.]]></a:t>
            </a:r>
          </a:p>
        </p:txBody>
      </p:sp>
      <p:sp>
        <p:nvSpPr>
          <p:cNvPr id="8" name=""/>
          <p:cNvSpPr txBox="1"/>
          <p:nvPr/>
        </p:nvSpPr>
        <p:spPr>
          <a:xfrm>
            <a:off x="514350" y="23717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renglón del sacrificio está vacío, no lo rellenes con «no dejamos de hacer nada»: escribe qué has rechazado de verdad en el último mes. Si tampoco hay nada, empieza por lo que sí has rechazado: un tipo de trabajo, un producto, un cliente que no te conviene.]]></a:t>
            </a:r>
          </a:p>
        </p:txBody>
      </p:sp>
      <p:sp>
        <p:nvSpPr>
          <p:cNvPr id="9"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uebas para saber si de verdad tienes una decisión · Memoria: término y defin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495550"/>
                <a:gridCol w="5619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icion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cisión de a quién le hablas y qué dejas de hacer por es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bli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nsaje que difunde esa decisión; el vehículo, no l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l sacri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algo que dejas de hacer y que se ve est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l c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cisión sobrevive a un cambio de medio y de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uebas para saber si de verdad tienes una decisión · Memoria: término y defin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5]]></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495550"/>
                <a:gridCol w="5619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 l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 hablo a [persona] porque [razón]», con persona y razón comprob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l l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ambia en tu agenda, tu catálogo y tu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cri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ejas de hacer por la persona a la que te dirig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dad y confianza»: no se puede comprobar, no es una raz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Memoria: término y definició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mar-r01-oa01"/>
              </a:rPr>
              <a:t><![CDATA[Abrir el juego en el O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Tarjetas de repaso rápido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posicionamiento y publicidad?]]></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osicionamiento es la decisión de a quién le hablas y qué dejas de hacer por esa persona; la publicidad es el mensaje que la difunde. Cambia el medio y la decisión se qued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Tarjetas de repaso rápido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preguntas del posicionamient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quién le hablas, en nombre de qué le hablas y qué dejas de hacer por esa persona. En ese orde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Tarjetas de repaso rápido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basta con un buen mensaj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mensaje puede hablarle a todos justamente porque no excluye a nadie. La decisión excluye: por atender mejor a un tipo de cliente renuncias a otr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Tarjetas de repaso rápido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sacrificio y por qué import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lo que dejas de hacer por esa persona: el trabajo que no tomas, el producto que no traes, el día que no atiendes. Se ve en tu operación; si no se ve, la decisión es discurs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Tarjetas de repaso rápido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compruebo si tengo una decisión de posicionamient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cuatro preguntas: la del sacrificio, la del canal, la de la frase y la del lunes. Se contestan con lo que ya sabes de tu negoci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Tarjetas de repaso rápido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frase que conviene poder escribir?]]></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e hablo a [persona] porque [razón]». Si el destinatario es un grupo o la razón es un adjetivo, todavía no tienes la decisión.]]></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Tarjetas de repaso rápido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lo que contradiga mi hoj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ruebas para saber si de verdad tienes una decisión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otarlo y corregir la operación, o cambiar la hoja. Lo que no se revisa se contradice solo en un mes y vuelve a ser publicidad.]]></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decision]]></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sacrifici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sacrificio]]></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metodo]]></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istingues una decisión de posicionamiento de un mensaje publicitario, tienes las tres preguntas contestadas por escrito y sabes revisar tu decisión con cuatro pruebas que se responden con tus propios dato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prueba del sacrificio y al ejemplo del taller. Casi siempre el fallo está en el tercer renglón: en vez de lo que dejas de hacer se cuela una intención, y sin renuncia no hay posición.]]></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una decisión de posicionamiento de un mensaje publicitario, y lo explicas con la prueba del cambio de canal.]]></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las tres respuestas de la decisión: a quién le hablas con una persona, en nombre de qué con un problema comprobable y qué dejas de hacer por esa person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s el sacrificio en términos de operación: el trabajo que no tomas, el producto que no traes, el día que no atiende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la diferencia entre una razón y un adjetivo, y entiendes por qué «todos» no es un destinatario.]]></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s las cuatro pruebas (sacrificio, canal, frase y lunes) a tu propio negocio, y detectas cuál falla primer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la frase de una línea con las tres respuestas decididas, y revisas cada semana que tu operación no la contradig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5]]></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erta: cuando tu decisión se compara con la de otro negocio]]></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dir a quién te diriges y qué dejas de hacer es una decisión interna, y por eso es libre.]]></a:t>
            </a:r>
          </a:p>
        </p:txBody>
      </p:sp>
      <p:sp>
        <p:nvSpPr>
          <p:cNvPr id="11" name=""/>
          <p:cNvSpPr txBox="1"/>
          <p:nvPr/>
        </p:nvSpPr>
        <p:spPr>
          <a:xfrm>
            <a:off x="685800" y="22479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o en cuanto la comparas con la de otro negocio y lo dices frente a un cliente, ya no es sólo una decisión interna: hay una línea legal sobre lo que se puede afirmar de terceros, sobre lo que es publicidad comparativa y sobre el uso de material que no es tuyo.]]></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5]]></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vía correcta es describir lo que tú haces, lo que no haces y en qué te diferencia, sin afirmar nada de los demás y sin usar material ajeno sin permiso. Esto no sustituye la asesoría legal de un profesional: si tu caso es delicado, pídele a uno que revise tus textos antes de publicarlo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5]]></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457450"/>
                <a:gridCol w="3419475"/>
                <a:gridCol w="22383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entiende por posicionamiento y cómo se relaciona con la propuesta de 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icionamient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no fija ninguna regla de negocio ni ningún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a propuesta de valor y por qué no es un argumento de venta pun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de valor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el orden de trabajo lo fija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5]]></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457450"/>
                <a:gridCol w="3419475"/>
                <a:gridCol w="22383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público objetivo y por qué es un recorte y no un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mentación de mercados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no fija criterios de tamaño de mer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negocios de tu actividad hay en tu munici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UE, del INEGI: directorio de unidades económ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del directorio, para tu búsqueda; no es un promedio ni un pro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5]]></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457450"/>
                <a:gridCol w="3419475"/>
                <a:gridCol w="22383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ombres, negocios y cifra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uede afirmar de otro negocio cuando comparas tu 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ía correcta es describir lo que tú haces y lo que no haces; esto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y cada caso tienen su propio 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Posicionamiento"/>
              </a:rPr>
              <a:t><![CDATA[Posicionamiento: la entrada que define el término]]></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a y compara su definición con tu hoja de decisión: ¿dicen lo mismo o tu negocio está entendiendo otra cosa?]]></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Propuesta_de_valor"/>
              </a:rPr>
              <a:t><![CDATA[Propuesta de valor: lo que la frase de una línea tiene que sostener]]></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leer la cuarta respuesta del método: la frase sale de la decisión, no al revés.]]></a:t>
            </a:r>
          </a:p>
        </p:txBody>
      </p:sp>
      <p:sp>
        <p:nvSpPr>
          <p:cNvPr id="11" name=""/>
          <p:cNvSpPr txBox="1"/>
          <p:nvPr/>
        </p:nvSpPr>
        <p:spPr>
          <a:xfrm>
            <a:off x="514350" y="3219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inegi.org.mx/app/denue/"/>
              </a:rPr>
              <a:t><![CDATA[DENUE del INEGI: los negocios de tu actividad en tu municipio]]></a:t>
            </a:r>
          </a:p>
        </p:txBody>
      </p:sp>
      <p:sp>
        <p:nvSpPr>
          <p:cNvPr id="12" name=""/>
          <p:cNvSpPr txBox="1"/>
          <p:nvPr/>
        </p:nvSpPr>
        <p:spPr>
          <a:xfrm>
            <a:off x="514350" y="3590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brelo y busca tu actividad y tu municipio: es un mapa del entorno en el que vas a posicionar tu negocio.]]></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1-oa01"/>
              </a:rPr>
              <a:t><![CDATA[Qué es posicion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0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Qué es posicionamiento»: «Tu cliente ideal», la ruta siguiente del curso «Posicionamiento: qué vendes y a quién». Lo que queda aquí —la decisión de a quién le hablas y qué dejas de hacer por esa persona— también decide a quién vas a describir en la ruta siguiente; sólo que la siguiente baja del slogan al detalle: convierte a esa persona en alguien con rasgos observables, con lo que compra y con lo que le cuesta, en lugar de adjetivos. Esta lección te dejó el criterio (las cuatro pruebas) y la hoja donde queda escrita la decisión; la siguiente los lleva al cliente concreto que vas a escribi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2026-10-25T00:03:08Z</dcterms:created>
  <dcterms:modified xsi:type="dcterms:W3CDTF">2026-10-25T00:03:08Z</dcterms:modified>
  <dc:title>Qué es posicionamiento</dc:title>
  <dc:description>Presentación editable del OA «Qué es posicionamiento». Enlace: https://marketing.lumbre.lat/object/mkt-mar-r01-oa01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