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presProps" Target="presProps.xml"/>
  <Relationship Id="rId117" Type="http://schemas.openxmlformats.org/officeDocument/2006/relationships/viewProps" Target="viewProps.xml"/>
  <Relationship Id="rId11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ase que te distingue»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ase que te distingue»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ase que te distingue»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ase que te distingue»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ase que te distingue»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la frase y qué no es»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la frase y qué no e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la frase y qué no 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natomía: cuatro piezas, en orden» (2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natomía: cuatro piezas, en orden» (3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natomía: cuatro piezas, en orden» (4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natomía: cuatro piezas, en orden» (5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tenía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erretería El Tornillo (nombre ficticio) es un local de barrio que vende refacciones y herramientas. Su territorio ya está mapeado: el cliente es el taller de mantenimiento que no puede parar, y la alternativa que ese cliente considera es el catálogo grande que lo manda todo a domicilio. En el letrero dice «refacciones y herramientas» y en la página escribe «servicio rápido». Ninguna de las dos frases se puede repetir: la primera no dice a quién, la segunda no dice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tenía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a primer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lena la plantilla con lo que ya estaba decidido: «Para el taller de mantenimiento que no puede parar, la ferretería El Tornillo deja la refacción lista y la entrega el mismo día, frente al catálogo grande que la manda a domicilio.» Las cuatro piezas están y el orden es el correcto. La frase se dice en voz alta en el mostrador y suen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tenía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 dice a un cliente reciente, de los que compran cada mes. La frase se dice una sola vez, sin ejemplos. Él contesta: «traen la pieza el mismo día, en vez de esperar el paquete que llega en tres días.» El sentido no se movió: la pieza, el mismo día, la alternativa del paquete. La frase pasó la prueba a la prim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tenía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El primer hallazgo: lo que se omi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ro el motivo desapareció. En la versión del cliente no está «no puede parar», y sin ese motivo la frase se vuelve un horario. Eso significa que el motivo no estaba sosteniendo el significado: estaba de adorno en la frase que tú querías. Y esto no lo dice el cliente: lo dice la comparación entre las dos versiones, que es la parte que casi nadi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tenía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El segundo hallazgo: las palabras qu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no dijo «deja la refacción lista»: dijo «traen la pieza». Son palabras suyas, y funcionan mejor que las tuyas, porque son las que usa cuando habla de ti con otro taller. En la ficha se anota la frase tal cual, palabra por palabra, con la fecha y con el nombre de quién la o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tenía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ieza que se omitió no se corrige inventándola: se vuelve a preguntar. Antes de cambiar nada, se le pregunta al cliente por qué lo necesita y se anota lo que conteste, con sus palabras. En este caso la respuesta fue que lo que no puede parar es la línea de producción del taller, no el taller entero. Con esa frase, la versión corregida dice: «Para la línea de producción que no puede parar, la ferretería El Tornillo te trae la piez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tenía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a segund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vuelve a probar con otro cliente. Esta vez la repetición sale así: «me traen la pieza el mismo día, que es lo que necesito para no parar la línea». Las palabras son suyas, el sentido está y las cuatro piezas viajaron. La ficha queda con dos fechas, dos repeticiones y la corrección en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tenía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o que queda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una hoja con la frase, dos fechas, dos repeticiones y la corrección. No queda ninguna promesa: este taller es inventado, no hay ningún dato de él en ninguna parte, y la lección no afirma que la frase vaya a traer más pedidos. Lo que sí queda es un criterio: si el sentido viaja intacto, la frase está escrita; si no viaja, hay trabajo por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otivo se perdió: «no puede parar» es la razón por la que te compra y el cliente no la me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la correcta. El sentido Viaja a medias: el cliente se quedó con la parte operativa, el servicio rápido, y tiró el motivo, que es exactamente la razón por la que te eligen. Cuando una pieza desaparece de la repetición, esa pieza no estaba sosteniendo el significado: estaba de adorno. La primera es el error más común, porque el dueño oye «rápido» y dice «sí, eso dije», cuando lo que se dijo fue otra cosa. La tercera confunde el resultado de la prueba con la calidad de la frase: la frase no estaba mal, estaba sobredimensionada. Y la cuarta no es un error: probar con un cliente es justamente para detectar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 repetición: se anota lo que se cambió y lo que se omitió; un motivo omitido no estaba sosteniendo el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ueba: que el cliente la repita»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ueba: que el cliente la repita»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Compartir mide reacción al formato y al momento, no a la frase: además, quien comparte no es quien te compra y no te dice qué entendió. La prueba de esta lección es de una persona a otra: se la dices a un cliente y le pides que la repita. Lo que se mide es si el sentido viaja intacto, y eso no aparece en ninguna métrica de plataforma. Tampoco sirve una encuesta de satisfacción: ahí se pregunta por el servicio, no por la frase, y el cliente contesta lo que le conviene cont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 repetición es una conversación con un cliente, con dos preguntas y un registro escrito; ninguna métrica de plataforma reemplaza es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r que usó «rápido» en lugar de «del mismo día» y volver a probar con otra persona antes de cambi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la correcta, y es la que separa un método de un reflejo. La repetición es un dato, no un veredicto: una sola conversación no alcanza para cambiar una frase que sostiene todo el negocio. La primera es el error del dueño que quiere que el cliente diga su frase; la tercera cambia todo a partir de una sola muestra, y la cuarta confunde una diferencia de vocabulario con un malent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 repetición se registra y se repite con otra persona antes de corregir; el cambio se hace sobre la pieza donde se movió el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4-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ueba: que el cliente la repita»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ueba: que el cliente la repita»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irve la prueba y dónde no» (2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irve la prueba y dónde no» (3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irve la prueba y dónde no» (4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 lo dijiste y lo entendí, pero no sé decirlo como tú» → Una frase que todavía no ha pasado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a el taller que no puede parar, entregamos la refacción lista el mismo día» → La frase de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frase corta y pegadiza para que la gente la repita igual → El eslo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otivo por el que el cliente te elige a ti, con sus palabras →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hoja con la frase, la fecha, lo que dijo el cliente y la corrección → La ficha de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lidad, confianza y profesionalismo» → Palabras que no se pueden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vocabulario de la lección: frase de posicionamiento, eslogan, motivo, ficha de la frase y la diferencia entre una palabra comprobable y un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dueño del taller de mantenimiento que no puede parar →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ersona que organiza una fiesta y la quiere el mismo día →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perder el día de trabajo por una pieza que no llegó →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la comida no se enfríe mientras se monta la mesa →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jamos la pieza instalada y probada en el lugar → Lo que haces de otra man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 recogemos en el local y lo dejamos funcionando → Lo que haces de otra man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catálogo grande que lo manda a domicilio →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proyecto del impresor, que tarda días en entregar →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de la frase de posicionamiento, tal como aparecen en la plantilla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ase · a quién · en nombre de qué · qué haces · frente 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iezas de la lección: a quién, en nombre de qué, qué haces y frente a qué. Escribirlas en este orden ayuda a detectar el error más común, que es contestarlas al revés: si empiezas por lo que haces y no sabes a quién le hablas, vas a escribir una frase de tu negocio con el cliente incluido sólo de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lantilla de la frase con sus cuatro piezas y el orden con el que s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ompleto, en cinco pasos» (2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ompleto, en cinco pasos» (3 de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ompleto, en cinco pasos» (4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4-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 la frase con las cuatro piezas, en una sola línea → Elige a un cliente reciente con quien puedas hablar con naturalidad → Dila una vez, sin ejemplos, y pide que la repita con sus palabras → Escribe palabra por palabra lo que dijo, qué cambió y qué se omitió → Corrige la pieza donde se movió el sentido y vuelve a probar con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porque no se puede probar lo que no está escrito, y escribirla obliga a decidir las cuatro piezas. Segundo, la persona, porque probar con alguien que no es tu cliente da una respuesta deformada. Tercero, la repetición, que es el momento de la prueba: una sola vez, sin ejemplos, con las dos preguntas. Cuarto, el registro, que tiene que hacerse antes de hablarlo, porque lo que recuerdas ya viene corregido. Y quinto, la corrección y la segunda vuelta, que es la que convierte una conversación en u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frase, persona, repetición, registro y corrección con una segund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estudio de diseño que probó la frase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tudio Mosaico (nombre ficticio) diseña rótulos y menús para negocios de zona. Su cliente ya está descrito: el dueño de un restaurante que abre y necesita los rótulos instalados antes de abrir al público. La alternativa que ese cliente considera es la imprenta que entrega el archivo, porque sale más barato. No hay frase escrita: en las cotizaciones el estudio pone «diseño y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estudio de diseño que probó la frase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 primer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el dueño de un restaurante que abre, el Estudio Mosaico instala los rótulos en el local, frente a la imprenta que sólo entrega el archivo.» Las cuatro piezas están. Al leerla en voz alta se notan dos cosas: «para el dueño de un restaurante que abre» es larguísimo, y «frente a la imprenta» suena a respuesta de una pel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estudio de diseño que probó la frase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a primer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 dice a un cliente que abrió un restaurante el mes pasado. Él repite: «Ustedes traen los rótulos y los ponen ahí; yo tenía que estar con el impresor.» El sentido se sostiene, pero en dos puntos: el cliente no dijo «dueño de un restaurante», dijo «cuando abrí»; y la comparación cambió, porque no es la imprenta lo que le pesaba, sino el tiempo que se lleva estar con el impre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estudio de diseño que probó la frase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o que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ficha quedan tres cosas: la frase del cliente con sus palabras, la palabra que cambió, que fue «ponen» en vez de «instalan», y la alternativa que él menciona. Esa tercera es la más valiosa, porque dice que el territorio estaba escrito un poco desviado: la comparación real no es con lo que cobra la imprenta, es con el tiempo que se pierde coordinando al impre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estudio de diseño que probó la frase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so, la frase queda más corta y más verdadera: «Cuando abres tu restaurante, el Estudio Mosaico te deja los rótulos puestos y tú no andas con el impresor.» La persona se acortó a la situación en la que vive el cliente, la comparación se puso en las palabras de él, y la frase cabe en una línea que se entiende a la prim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estudio de diseño que probó la frase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segund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ueba con otro cliente, un dueño que abrió una cafetería. Repite: «me dejaron todo puesto y no tuve que estar con el impresor.» Las dos frases, la del estudio y la del cliente, ya dicen lo mismo. Eso no significa que la frase sea perfecta: significa que esta vez el sentido viaja i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estudio de diseño que probó la frase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queda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dos fechas, dos repeticiones y una corrección. Y queda una pregunta que esta lección deja abierta a propósito: si el territorio estaba un poco desviado, la siguiente revisión es del territorio, no de la frase. De los negocios, cifras y clientes de este ejemplo no hay ningún dato: son inventados para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cliente repite la frase con sus propias palabras y el sentido queda, la frase pasó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la prueba con otra cosa: que te reconozcan en la calle tiene que ver con el nombre y con el local, no con la frase, y la frase no se comprueba con la cara de la gente. La tercera y la quinta sí se sostienen: son la regla de la prueba y el hallazgo de la omisión. La cuarta se invierte: si el cliente siempre va a entender, no hace falta probar nada, y entonces la frase no está escrita sino improvisada en cada conversación. La sexta traslada la culpa a la memoria del cliente: si no la puede repetir, es porque la frase es larga, usa palabras que él no usa, o no estaba dicha con claridad. La segunda es el criterio complet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reglas de la prueba: cliente que sí compra, sin ejemplos, con las dos preguntas, y registro de lo que cambió y de lo que se omi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4-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frase de posicionamiento en una sola línea, con sus cuatro piezas en orden: a quién le hablas, en nombre de qué, qué haces de otra manera y frente a qué alternativa. Después escoge a un cliente reciente, pide que la repita con sus propias palabras y anota en la ficha: la frase que dijo, qué palabras cambió, qué piezas omitió y qué alternativa mencionó. Con esa respuesta escribe la segunda versión de la frase. No la publiques todavía: primero decide si el sentido viaja i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completo, en cinco paso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completo, en cinco paso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completo, en cinco pasos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iezas de una frase de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ersona, el motivo, lo que haces de otra manera y la comparación con la alternativa. Siempre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una frase de posicionamiento y un eslo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slogan se repite tal cual, con su ritmo; tu frase se repite con las palabras del cliente y sólo importa que el sentido qu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le pides al cliente que repita la frase tal como la dij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memorizar no prueba nada. Lo que se prueba es si el sentido viaja: por eso se pide «¿me lo repites con t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debes dar ejemplos al pedir la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ejemplo les pone la respuesta en la boca y la prueba deja de medir nada. La frase se dice una vez, tal c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una pieza de la frase que el cliente omi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inventas: la vuelves a preguntar, con sus palabras, y anotas la respuesta. Si sobra, la qu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preguntas se hacen en la prueba de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 lo repites con tus palabras?» y «¿Con qué lo comparaste?». La segunda comprueba que tu comparación sea la alternativ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o que no mide est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mide si la frase vende ni si es la mejor posible. Mide si la frase significa lo que querías decir, en las palabras de quien la o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4-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393" r:id="rId1"/>
    <p:sldLayoutId id="2481917394" r:id="rId2"/>
    <p:sldLayoutId id="2481917395" r:id="rId3"/>
    <p:sldLayoutId id="24819173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a07af95146698cb2eed1b43640f2478ab402be72f2aa3c61.jpg"/>
  <Relationship Id="rId3" Type="http://schemas.openxmlformats.org/officeDocument/2006/relationships/hyperlink" Target="https://marketing.lumbre.lat/object/mkt-mar-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hyperlink" Target="https://marketing.lumbre.lat/object/mkt-mar-r04-oa01" TargetMode="External"/>
  <Relationship Id="rId4" Type="http://schemas.openxmlformats.org/officeDocument/2006/relationships/hyperlink" Target="https://marketing.lumbre.lat/object/mkt-mar-r04-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hyperlink" Target="https://marketing.lumbre.lat/object/mkt-mar-r04-oa01" TargetMode="External"/>
  <Relationship Id="rId4" Type="http://schemas.openxmlformats.org/officeDocument/2006/relationships/hyperlink" Target="https://marketing.lumbre.lat/object/mkt-mar-r04-oa01"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hyperlink" Target="https://marketing.lumbre.lat/object/mkt-mar-r04-oa01" TargetMode="External"/>
  <Relationship Id="rId4" Type="http://schemas.openxmlformats.org/officeDocument/2006/relationships/hyperlink" Target="https://marketing.lumbre.lat/object/mkt-mar-r04-oa01" TargetMode="External"/>
  <Relationship Id="rId5"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hyperlink" Target="https://marketing.lumbre.lat/object/mkt-mar-r04-oa01" TargetMode="External"/>
  <Relationship Id="rId4" Type="http://schemas.openxmlformats.org/officeDocument/2006/relationships/hyperlink" Target="https://marketing.lumbre.lat/object/mkt-mar-r04-oa01" TargetMode="External"/>
  <Relationship Id="rId5"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hyperlink" Target="https://marketing.lumbre.lat/object/mkt-mar-r04-oa01" TargetMode="External"/>
  <Relationship Id="rId4"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hyperlink" Target="https://es.wikipedia.org/wiki/Propuesta_de_valor" TargetMode="External"/>
  <Relationship Id="rId4" Type="http://schemas.openxmlformats.org/officeDocument/2006/relationships/hyperlink" Target="https://es.wikipedia.org/wiki/Eslogan" TargetMode="External"/>
  <Relationship Id="rId5" Type="http://schemas.openxmlformats.org/officeDocument/2006/relationships/hyperlink" Target="https://www.inegi.org.mx/app/denue/" TargetMode="Externa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4-oa01" TargetMode="External"/>
  <Relationship Id="rId3" Type="http://schemas.openxmlformats.org/officeDocument/2006/relationships/notesSlide" Target="../notesSlides/notesSlide11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ting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ar-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 la propuesta de valor de tu negocio en una sola línea, la pones a prueba pidiéndosela a un cliente reciente, anotas en qué cambió cuando la repitió y corriges la frase hasta que la pueda repetir sin cambiar el sent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y última lección del curso «Posicionamiento: qué vendes y a quién». Explica las cuatro piezas de una frase de posicionamiento, la diferencia entre frase, eslogan y argumento de venta, la prueba de repetición con un cliente real, dos casos resueltos con datos ficticios, ocho actividades evaluad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puesta de valor · frase de posicionamiento · prueba de repetición · eslogan · territorio · cliente ideal · marca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te distingue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s varias sesiones con tu marca. Ya sabes a quién le hablas: la persona que describiste con rasgos observables, la que compra por un motivo concreto y no por un adjetivo. Ya sabes dónde te colocas: el territorio que ocupas frente a las alternativas que tu cliente considera cuando pregunta. Ahora toca bajar todo eso a una línea: la frase con la que te van a recordar, o con la que te van a explicar a ot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te distingue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es que esa frase casi nunca se escribe. Se dice de palabra y cada vez un poco distinto: hoy es «somos los que lo dejamos listo», mañana «aquí te lo resolvemos en el momento», el otro día «somos los del servicio rápido». Como no está escrita, nadie la repite igual: ni tu equipo, ni tu cliente, ni el cliente que se la va a repetir a ot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te distingue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sobre esa línea y, sobre todo, sobre cómo sabes si funciona. Porque una frase que sólo tú entiendes no es una frase de posicionamiento: es un texto que te describes a ti mismo. Y una frase que otra persona puede contar con sus propias palabras, sin que el sentido se mueva, sí lo 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de aquí es corto y no necesita consultor, ni estudio, ni plataforma: se redacta, se le dice a un cliente real, se le pide que la repita, se anota qué cambió y se corrige. Lo que sale de eso no es una promesa de resultados. Es una frase que se sostiene cuando pasa por la boca de otra pers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te distingue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dactar la propuesta de valor de tu negocio en una sola línea, con sus cuatro piezas en orden; distinguirla de un eslogan, de un argumento de venta y de una descripción de catálogo; ponerla a prueba pidiéndosela a un cliente reciente; detectar qué palabras cambió y qué pieza se omitió cuando la repitió; y corregir la frase y volver a probarla hasta que el sentido viaje intacto.]]></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la plantilla de la frase, el método para probarla y una hoja donde queda anotado qué se movió en cada repeti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te distingue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un eslogan listo para copiar, ni un estudio de mercado, ni un número de clientes que vas a conseguir. La frase es de tu negocio y sale de tus dato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se hace con una conversación real o reciente, no con una encuesta ni con un panel de estadística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egocios, nombres, frases y respuestas de los ejemplos son inventados para el ejercicio y están señalados como fictici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te distingue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nseña un método de redacción y prueba; el resultado depende de tu mercado, de tu operación y de tu equip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ase y qué no 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de posicionamiento es una frase, no un discurso. Se escribe, se dice en voz alta, se corrige y se prueba. Su trabajo no es persuadir: es que la persona que la escucha pueda repetirla después, en su versión, sin que el sentido cambie.]]></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tiene tres requisitos que conviene separar, porque se confunden todo el tiemp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ase y qué no 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que hable de una sola cosa. Una frase que dice tres ventajas son tres frases pegadas, y cuando alguien la repite se queda con una. Si no puedes elegir, todavía no sabes qué vendes: tienes material de catálogo, no una fras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que las palabras sean del cliente, no las tuyas. Si tú dices «rendimiento» y tu cliente dice «no se me traba la máquina», la frase que se repite es la segunda. La prueba de repetición no premia la frase más elegante: premia la frase que sobrevive intac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ase y qué no 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o: que se pueda comprobar. «Calidad» no se puede comprobar. «Diagnóstico el mismo día» no, en cambio, sí: o vuelve el mismo día, o no vuelve. Una frase con palabras que nadie puede verificar se desarma en cuanto el cliente se la pregunta a alguien má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cosa, que no es un requisito de la frase sino de la hoja donde vive: la frase tiene que estar escrita. En la cabeza, cada persona del equipo la dice un poco distinto, y la que termina usándose es la del último que la dijo. En la hoja hay una sola versión, con fec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ase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Cada término se define por lo que hay que hacer con él, no por el discurso que lo rod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00250"/>
                <a:gridCol w="41148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confund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de posicio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puesta de valor de tu negocio escrita en una línea, con sus cuatro piezas en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log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zón por la que te eligen, dicha en una línea y entendida por quien t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rgument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log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corta y pegadiza, hecha para que la gente la repita tal c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de posicio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41148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confund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gument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zón que le das al cliente en esta conversación, para este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pues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esa persona te elige a ti, con las palabras de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d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lternativa que tu cliente considera de verdad cuando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mpetidor con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le a un cliente que repita la frase y anotar en qué punto se movió el sen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encuesta de satis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3]]></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00250"/>
                <a:gridCol w="41148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confund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omit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iezas de tu frase que no sobrevivieron a la 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rror de red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l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con la frase, la fecha, lo que dijo el cliente y la cor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log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ase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lantilla no se inventa: las tres primeras piezas salen de la descripción de tu cliente ideal y de tu territorio, que ya escribiste en las rutas anteriores. La cuarta se escribe en la hoja, pero no se le impone al cliente: se le pregunt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lantilla-frase.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ase y qué no 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no es el esloga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slogan está hecho para que la gente lo repita exactamente igual, con su ritmo y su música. Tu frase de posicionamiento está hecha para que la repita sin cambiar el sentido, y eso es otra cosa: va a salir con las palabras del cliente, no con las tuyas, y por eso no puede ser una frase pegadi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ase y qué no 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3]]></a:t>
            </a:r>
          </a:p>
        </p:txBody>
      </p:sp>
      <p:sp>
        <p:nvSpPr>
          <p:cNvPr id="7" name="" descr=""/>
          <p:cNvSpPr/>
          <p:nvPr/>
        </p:nvSpPr>
        <p:spPr>
          <a:xfrm>
            <a:off x="514350" y="1219200"/>
            <a:ext cx="8115300" cy="29718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718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trampa aquí que conviene ver venir. Cuando el cliente repite tu frase con otras palabras, el reflejo del dueño es pedirle que la diga «como la dijimos». Eso destruye la prueba: a partir de ese momento ya no estás midiendo nada, sólo estás forzando una frase hecha a la fuerza.]]></a:t>
            </a:r>
          </a:p>
        </p:txBody>
      </p:sp>
      <p:sp>
        <p:nvSpPr>
          <p:cNvPr id="10" name=""/>
          <p:cNvSpPr txBox="1"/>
          <p:nvPr/>
        </p:nvSpPr>
        <p:spPr>
          <a:xfrm>
            <a:off x="685800" y="28670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e busca no es que memorice. Es que la cuente bien. Si la cuenta con sus propias palabras y el sentido queda, la frase funciona. Si el sentido se mueve, el problema está en tu frase, no en la memoria del cli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cuatro piezas, en orde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que se puede repetir tiene cuatro piezas, y siempre en el mismo orden.]]></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la persona: quién es el cliente al que le hablas, en una línea corta. No un grupo, no un segmento, no un adjetivo: alguien con una situ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cuatro piezas, en orde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el motivo: por qué esa persona te elige a ti. En las palabras de esa persona, no en las tuyas. Aquí es donde casi todas las frases se tuercen: escriben «calidad», «confianza», «profesionalismo», que suenan bien en tu cabeza y no significan nada en la boca de nadie. El motivo tiene que ser comprobable: algo que el cliente puede verificar en la entrega, no algo que tiene que creer porque tú lo di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cuatro piezas, en orde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lo que haces: tu forma concreta de resolver ese motivo. Aquí aparece el territorio que ya mapeaste. Frente a la alternativa de mandar la pieza a domicilio, tú la dejas lista y la entregas el mismo día. Esa pieza es la que te hace distinto; sin ella, tu frase describe una categoría, y cualquiera de la categoría la puede decir igu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cuatro piezas, en orde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la comparación: contra qué te diferencia. No hace falta nombrar a la competencia. Lo que hace falta es el tipo de alternativa contra el que el cliente te compara cuando pregunta, y eso ya lo tienes del ejercicio de territorio. Ojo con una cosa: la comparación se escribe en la hoja, pero en la conversación no se le impone al cliente. Se le pregun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cuatro piezas, en orde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or una razón práctica. Si inviertes el orden, el cliente normalmente no cambia el sentido: lo que cambia es el primer recuerdo. Escribir primero la persona hace que la frase empiece por el cliente; escribir primero lo que haces hace que empiece por ti, y entonces el que la repite es el que la cuenta como una frase de tu negoci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que no es una pieza sino una condición: si la frase necesita una coma y una explicación para entenderse, todavía no está lista. La prueba de la primera línea es que se entienda leyéndola una sola vez, sin contex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atomía: cuatro piezas, en orden · Ejemplo resuelto (caso ficticio): la ferretería que tenía tres frases · Paso 1 de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rretería El Tornillo (nombre ficticio) es un local de barrio que vende refacciones y herramientas. Su territorio ya está mapeado: el cliente es el taller de mantenimiento que no puede parar, y la alternativa que ese cliente considera es el catálogo grande que lo manda todo a domicilio. En el letrero dice «refacciones y herramientas» y en la página escribe «servicio rápido». Ninguna de las dos frases se puede repetir: la primera no dice a quién, la segunda no dice qué.]]></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atomía: cuatro piezas, en orden · Ejemplo resuelto (caso ficticio): la ferretería que tenía tres frases · Paso 2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imera ver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ena la plantilla con lo que ya estaba decidido: «Para el taller de mantenimiento que no puede parar, la ferretería El Tornillo deja la refacción lista y la entrega el mismo día, frente al catálogo grande que la manda a domicilio.» Las cuatro piezas están y el orden es el correcto. La frase se dice en voz alta en el mostrador y suena bi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atomía: cuatro piezas, en orden · Ejemplo resuelto (caso ficticio): la ferretería que tenía tres frases · Paso 3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ueb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 dice a un cliente reciente, de los que compran cada mes. La frase se dice una sola vez, sin ejemplos. Él contesta: «traen la pieza el mismo día, en vez de esperar el paquete que llega en tres días.» El sentido no se movió: la pieza, el mismo día, la alternativa del paquete. La frase pasó la prueba a la prime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atomía: cuatro piezas, en orden · Ejemplo resuelto (caso ficticio): la ferretería que tenía tres frases · Paso 4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primer hallazgo: lo que se omiti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el motivo desapareció. En la versión del cliente no está «no puede parar», y sin ese motivo la frase se vuelve un horario. Eso significa que el motivo no estaba sosteniendo el significado: estaba de adorno en la frase que tú querías. Y esto no lo dice el cliente: lo dice la comparación entre las dos versiones, que es la parte que casi nadie h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atomía: cuatro piezas, en orden · Ejemplo resuelto (caso ficticio): la ferretería que tenía tres frases · Paso 5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segundo hallazgo: las palabras que us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dijo «deja la refacción lista»: dijo «traen la pieza». Son palabras suyas, y funcionan mejor que las tuyas, porque son las que usa cuando habla de ti con otro taller. En la ficha se anota la frase tal cual, palabra por palabra, con la fecha y con el nombre de quién la oy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atomía: cuatro piezas, en orden · Ejemplo resuelto (caso ficticio): la ferretería que tenía tres frases · Paso 6 de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correcc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ieza que se omitió no se corrige inventándola: se vuelve a preguntar. Antes de cambiar nada, se le pregunta al cliente por qué lo necesita y se anota lo que conteste, con sus palabras. En este caso la respuesta fue que lo que no puede parar es la línea de producción del taller, no el taller entero. Con esa frase, la versión corregida dice: «Para la línea de producción que no puede parar, la ferretería El Tornillo te trae la pieza el mismo d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atomía: cuatro piezas, en orden · Ejemplo resuelto (caso ficticio): la ferretería que tenía tres frases · Paso 7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segunda prueb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vuelve a probar con otro cliente. Esta vez la repetición sale así: «me traen la pieza el mismo día, que es lo que necesito para no parar la línea». Las palabras son suyas, el sentido está y las cuatro piezas viajaron. La ficha queda con dos fechas, dos repeticiones y la corrección en med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atomía: cuatro piezas, en orden · Ejemplo resuelto (caso ficticio): la ferretería que tenía tres frases · Paso 8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o que queda en la mes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una hoja con la frase, dos fechas, dos repeticiones y la corrección. No queda ninguna promesa: este taller es inventado, no hay ningún dato de él en ninguna parte, y la lección no afirma que la frase vaya a traer más pedidos. Lo que sí queda es un criterio: si el sentido viaja intacto, la frase está escrita; si no viaja, hay trabajo por hac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anatomía: cuatro piezas, en ord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frase dice: «Para el taller que no puede parar, la ferretería entrega el mismo día». Un cliente la repite así: «Ustedes traen la pieza rápido». ¿Qué cambió?]]></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importante: el cliente confirmó la frase.]]></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otivo se perdió: «no puede parar» es la razón por la que te compra y el cliente no la mencionó.]]></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liente usó un adjetivo, así que la prueba está mal aplic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rase estaba mal escrita desde el principio y hay que cambiar el gi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que el cliente la rep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repetición es la única parte de esta lección que necesita a una persona, y es la parte que decide todo. Se la dices a un cliente y le pides que la repita. Nada más.]]></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funciona: una frase que sólo entiendes tú es una frase sobre tu negocio. Una frase que otra persona puede repetir en sus propias palabras, conservando el sentido, es una frase que ya está haciendo su trabajo. El cliente no tiene que memorizarla; de hecho, si le pides que la memorize, la prueba no vale nada. Lo que se está midiendo es si el sentido sobrevive al viaj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que el cliente la rep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tiene tres momentos, y en este orden.]]></a:t>
            </a:r>
          </a:p>
        </p:txBody>
      </p:sp>
      <p:sp>
        <p:nvSpPr>
          <p:cNvPr id="8" name=""/>
          <p:cNvSpPr txBox="1"/>
          <p:nvPr/>
        </p:nvSpPr>
        <p:spPr>
          <a:xfrm>
            <a:off x="514350" y="16287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diles la frase una vez, tal como está escrita. Sin parafrasear, sin ejemplos, sin «o sea, como cuando te digo…».]]></a:t>
            </a:r>
          </a:p>
        </p:txBody>
      </p:sp>
      <p:sp>
        <p:nvSpPr>
          <p:cNvPr id="9" name=""/>
          <p:cNvSpPr txBox="1"/>
          <p:nvPr/>
        </p:nvSpPr>
        <p:spPr>
          <a:xfrm>
            <a:off x="514350" y="2362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haz las dos preguntas. «¿Me lo repites con tus palabras?» y «¿Con qué lo comparaste?». La segunda no es un extra: comprueba que tu cuarta pieza, la comparación, sea la alternativa que el cliente realmente considera y no la que tú supo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que el cliente la rep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escribe lo que dijo. Palabra por palabra, en el sitio, antes de hablarlo. Lo que tú recuerdas ya es la versión que te cuadró; lo que dijo el cliente es la que cuenta. Y anota la fecha y quién fue: una frase que pasó con una persona puede fallar con otr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prueba hay dos hallazgos, y casi todo el mundo mira sólo el primero. El primero es lo que cambió: las palabras que tu cliente usó en lugar de las tuyas. El segundo es lo que se omitió: las piezas de tu frase que no sobrevivieron. Si el motivo no aparece en la repetición, tu motivo no estaba cargando con el significado, y eso te dice exactamente qué quitar, no qué añad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que el cliente la rep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no es un capricho: no se puede corregir una frase que no se ha escrito, ni escribir una ficha de un recuerdo. El paso cinco vuelve al paso tres con otra persona, y por eso el método no termina nunca en un solo intent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ueba-repeticion.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ueba: que el cliente la repi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comprobar tu frase de posicionamiento basta con publicarla en tus redes y ver qué se compar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ueba: que el cliente la repi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repite tu frase así: «Traen la pieza rápido». ¿Qué es lo más útil que puedes hacer con esa respue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etirle la frase original más despacio, hasta que la diga igua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que usó «rápido» en lugar de «del mismo día» y volver a probar con otra persona antes de cambiar na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la frase de inmediato y avisar al equipo del cambi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que lo explique mejor: seguro no entendió na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que el cliente la rep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mparación de las dos versiones es el trabajo real de la prueba. Lo que el cliente añadió suele ser la palabra que usa él; lo que dejó fuera suele ser la pieza que en tu frase estaba de adorn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rase-y-repeti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que el cliente la rep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gura muestra la comparación de las dos versiones: a la izquierda, lo que dijiste; a la derecha, lo que dijo el cliente. Léela en este orden, no de izquierda a derech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lo que el cliente añadió. Casi siempre añade la palabra que él usa, y esa palabra vale más que la tuya, porque es la que sale de su boca cuando te recomienda con otro. Adoptarla es gratis: no cuesta nada cambiar «deja la refacción lista» por «traen la pieza», y la frase se parece más a cómo habla tu clien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que el cliente la rep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lo que el cliente cambió. Si lo que cambió fue un motivo por una característica, ése es el hallazgo importante: el motivo es la razón de la elección y la característica es sólo una consecuencia tuy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lo que el cliente dejó fuera. Cada omisión es una pieza de tu frase que no estaba trabajando. Si sobran dos omisiones seguidas, la frase tiene demasiadas piezas: se acorta. Una frase corta que viaja entera vale más que una frase larga que se pierde a medio cami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que el cliente la rep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lectura, la más fácil de olvidar: lo que el cliente mencionó y tú no habías pensado. La alternativa que él nombró es la que él de verdad considera. Si no es la alternativa de tu hoja, tu territorio está desviado, y no necesitas a un consultor para averiguarlo: te bastaba una pregun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irve la prueba y dónde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es una conversación, y como toda conversación, se puede hacer mal. Hay tres situaciones en las que da una respuesta deformada, y conviene conocerlas antes de empezar.]]></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uando pruebas con alguien que no es tu cliente. Un familiar, un proveedor, un amigo interesado en el producto. Repiten la frase, sí, pero con el vocabulario de su propio oficio, y el cambio que detectas no es el cambio que haría tu cliente. Terminarías corrigiendo la frase para alguien que nunca te va a compr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irve la prueba y dónde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cuando das ejemplos. Si dices «una frase como: para quien necesita la refacción lista el mismo día», ya le pusiste la respuesta en la boca. La prueba se hace sin ejemplos. Lo mismo con la segunda pregunta: si sugieres las alternativas («¿lo comparas con el catálogo grande?»), dejas de medir con qué compara el cliente y pasas a medir si tu sugerencia suena bien.]]></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cuando la frase tiene más de una idea. Una frase que dice tres cosas son tres frases, y el cliente va a repetir una de ellas; el cambio que obtengas no te dirá nada de las otras dos, y vas a corregir la pieza equivoc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irve la prueba y dónde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onviene decir con claridad qué NO mide esta prueba, porque ése es el terreno donde más se promete de más. No mide si la frase vende. No mide si la gente compra contigo por ella. No mide si es la mejor frase posible. Mide algo más angosto y más útil: si la frase que dices significa lo que querías decir, en las palabras de quien la oyó.]]></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irve la prueba y dónde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después eso se traduzca en más pedidos depende de tu mercado, de tus precios, de tu servicio y de tu equipo, no de la frase. Lo que sí depende de la frase es una cosa, y es lo único que esta lección promete: que cuando alguien la cuente por ti, va a contar lo mismo que tú.]]></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irve la prueba y dónde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en dos columnas: lo que sí te dice y lo que no te dice. Lo de la izquierda se responde con una conversación; lo de la derecha, con datos de tu negoc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886200"/>
                <a:gridCol w="4229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rueba sí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rueba no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sentido viaja intacto a otra b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frase ven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labras usa tu cliente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precio que pones es el cor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eza de tu frase no está trabaj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territorio que elegiste es el bu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te compara el cliente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ría otro negocio con la mism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886200"/>
                <a:gridCol w="4229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rueba sí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rueba no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ersión de la frase hay que corre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iempo te va a tomar corregi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so con l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 lo dijiste y lo entendí, pero no sé decirlo como tú»]]></a:t>
            </a:r>
          </a:p>
        </p:txBody>
      </p:sp>
      <p:sp>
        <p:nvSpPr>
          <p:cNvPr id="11"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ra el taller que no puede parar, entregamos la refacción lista el mismo día»]]></a:t>
            </a:r>
          </a:p>
        </p:txBody>
      </p:sp>
      <p:sp>
        <p:nvSpPr>
          <p:cNvPr id="12"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frase corta y pegadiza para que la gente la repita igual]]></a:t>
            </a:r>
          </a:p>
        </p:txBody>
      </p:sp>
      <p:sp>
        <p:nvSpPr>
          <p:cNvPr id="13" name=""/>
          <p:cNvSpPr txBox="1"/>
          <p:nvPr/>
        </p:nvSpPr>
        <p:spPr>
          <a:xfrm>
            <a:off x="514350" y="3638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otivo por el que el cliente te elige a ti, con sus palabras]]></a:t>
            </a:r>
          </a:p>
        </p:txBody>
      </p:sp>
      <p:sp>
        <p:nvSpPr>
          <p:cNvPr id="14" name=""/>
          <p:cNvSpPr txBox="1"/>
          <p:nvPr/>
        </p:nvSpPr>
        <p:spPr>
          <a:xfrm>
            <a:off x="514350" y="3990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hoja con la frase, la fecha, lo que dijo el cliente y la correc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lidad, confianza y profesionalism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rase de posicionamient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slogan]]></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tiv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icha de la fras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alabras que no se pueden comprobar]]></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Una frase que todavía no ha pasado la prueb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fragmento pertenece a una pieza de la frase. Clasifica los och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person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 motiv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haces de otra manera]]></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comparaci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dueño del taller de mantenimiento que no puede par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ersona que organiza una fiesta y la quiere el mismo d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perder el día de trabajo por una pieza que no lleg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la comida no se enfríe mientras se monta la mes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jamos la pieza instalada y probada en el luga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 recogemos en el local y lo dejamos funcionand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catálogo grande que lo manda a domicilio]]></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proyecto del impresor, que tarda días en entregar]]></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___ de posicionamiento tiene cuatro piezas en orden: ___ (la persona), ___ (el motivo), ___ (lo que haces de otra manera) y ___ (la comparación con la alternativ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cabe en cinco pasos, y los cinco caben en una hoja.]]></a:t>
            </a:r>
          </a:p>
        </p:txBody>
      </p:sp>
      <p:sp>
        <p:nvSpPr>
          <p:cNvPr id="8" name=""/>
          <p:cNvSpPr txBox="1"/>
          <p:nvPr/>
        </p:nvSpPr>
        <p:spPr>
          <a:xfrm>
            <a:off x="514350" y="16287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Escribe la frase con las cuatro piezas, en una sola línea y con la plantilla tal cual. No adornes: si la frase necesita dos líneas, todavía no sabes qué decir. Lo que no está decidido no se escribe, y una pieza inventada se nota en la primera repeti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lige a quién se la vas a decir. Un cliente reciente con quien puedas hablar con naturalidad: alguien que te compró en los últimos meses y a quien puedes volver a encontrar o volver a escribir. No un familiar, no un conocido que te debe un favor, no alguien que nunca te ha compr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ila una vez y pide la repetición. Dos preguntas, en este orden: «¿me lo repites con tus palabras?» y «¿con qué lo comparaste?». Sin ejemplos, sin explicación, sin «o sea, como cuando te digo…». Si das ejemplos, le estás poniendo la respuesta en la boca y la prueba no mide na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Escribe lo que dijo, palabra por palabra, en el sitio y antes de discutirlo. Anota también la fecha y quién fue. Y anota lo que no dijo: las piezas que se quedaron fuer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Corrige y vuelve a probar. Se corrige la pieza donde se movió el sentido, no toda la frase: cambiar todo cada vez es como no cambiar nada. Se corrige con las palabras del cliente y, si una pieza se omitió, se vuelve a preguntar en vez de inventarse. Y se vuelve a probar con otra persona, porque una frase corregida no está probada hasta que otra boca la cuen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l final es una hoja: la frase, las fechas, lo que dijo cada persona y la corrección. Esa hoja es el instrumento. Sirve para volver a probarla el mes que viene, cuando cambien el negocio o el cliente, y para dar a un empleado nuevo una versión que no dependa de la memoria de nadi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salidas son datos, no bronchitis. La primera dice que la frase está; la segunda dice qué palabra cambiar; la tercera dice que sobra, y sobra es la palabra más útil que te puede dar una prueb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salid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en cinco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método para probar tu frase de posicionamien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e la frase con las cuatro piezas, en una sola líne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la una vez, sin ejemplos, y pide que la repita con sus palabras]]></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ige a un cliente reciente con quien puedas hablar con naturalidad]]></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e palabra por palabra lo que dijo, qué cambió y qué se omitió]]></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rrige la pieza donde se movió el sentido y vuelve a probar con otra perso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Ejemplo resuelto (caso ficticio): el estudio de diseño que probó la frase dos veces · Paso 1 de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unto de partid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udio Mosaico (nombre ficticio) diseña rótulos y menús para negocios de zona. Su cliente ya está descrito: el dueño de un restaurante que abre y necesita los rótulos instalados antes de abrir al público. La alternativa que ese cliente considera es la imprenta que entrega el archivo, porque sale más barato. No hay frase escrita: en las cotizaciones el estudio pone «diseño y produc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Ejemplo resuelto (caso ficticio): el estudio de diseño que probó la frase dos veces · Paso 2 de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imera ver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dueño de un restaurante que abre, el Estudio Mosaico instala los rótulos en el local, frente a la imprenta que sólo entrega el archivo.» Las cuatro piezas están. Al leerla en voz alta se notan dos cosas: «para el dueño de un restaurante que abre» es larguísimo, y «frente a la imprenta» suena a respuesta de una pele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Ejemplo resuelto (caso ficticio): el estudio de diseño que probó la frase dos veces · Paso 3 de 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imera prueb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 dice a un cliente que abrió un restaurante el mes pasado. Él repite: «Ustedes traen los rótulos y los ponen ahí; yo tenía que estar con el impresor.» El sentido se sostiene, pero en dos puntos: el cliente no dijo «dueño de un restaurante», dijo «cuando abrí»; y la comparación cambió, porque no es la imprenta lo que le pesaba, sino el tiempo que se lleva estar con el impreso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Ejemplo resuelto (caso ficticio): el estudio de diseño que probó la frase dos veces · Paso 4 de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se ano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icha quedan tres cosas: la frase del cliente con sus palabras, la palabra que cambió, que fue «ponen» en vez de «instalan», y la alternativa que él menciona. Esa tercera es la más valiosa, porque dice que el territorio estaba escrito un poco desviado: la comparación real no es con lo que cobra la imprenta, es con el tiempo que se pierde coordinando al impreso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Ejemplo resuelto (caso ficticio): el estudio de diseño que probó la frase dos veces · Paso 5 de 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Se corrig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 la frase queda más corta y más verdadera: «Cuando abres tu restaurante, el Estudio Mosaico te deja los rótulos puestos y tú no andas con el impresor.» La persona se acortó a la situación en la que vive el cliente, la comparación se puso en las palabras de él, y la frase cabe en una línea que se entiende a la primer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Ejemplo resuelto (caso ficticio): el estudio de diseño que probó la frase dos veces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segunda prueb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ueba con otro cliente, un dueño que abrió una cafetería. Repite: «me dejaron todo puesto y no tuve que estar con el impresor.» Las dos frases, la del estudio y la del cliente, ya dicen lo mismo. Eso no significa que la frase sea perfecta: significa que esta vez el sentido viaja intac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Ejemplo resuelto (caso ficticio): el estudio de diseño que probó la frase dos veces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queda en la me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dos fechas, dos repeticiones y una corrección. Y queda una pregunta que esta lección deja abierta a propósito: si el territorio estaba un poco desviado, la siguiente revisión es del territorio, no de la frase. De los negocios, cifras y clientes de este ejemplo no hay ningún dato: son inventados para la práctic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en cinco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as redes del negocio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rase se prueba preguntando si me parezco conocido cuando me ven en la call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cliente repite la frase con sus propias palabras y el sentido queda, la frase pasó la prueb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ueba de repetición se hace con un cliente reciente, con su permiso, y sin darle ejempl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que la frase suene bien cuando la dices ya está: el cliente siempre va a entende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el cliente omite también es un hallazgo: esa pieza no estaba sosteniendo el sentid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el cliente no puede repetirla, el problema es la memoria del cliente, no la fras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en cinco paso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frase de posicionamiento en una sola línea, con sus cuatro piezas en orden: a quién le hablas, en nombre de qué, qué haces de otra manera y frente a qué alternativa.]]></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escoge a un cliente reciente, pide que la repita con sus propias palabras y anota en la ficha: la frase que dijo, qué palabras cambió, qué piezas omitió y qué alternativa mencionó. Con esa respuesta escribe la segunda versión de la fras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publiques todavía: primero decide si el sentido viaja intacto.]]></a:t>
            </a:r>
          </a:p>
        </p:txBody>
      </p:sp>
      <p:sp>
        <p:nvSpPr>
          <p:cNvPr id="8" name=""/>
          <p:cNvSpPr txBox="1"/>
          <p:nvPr/>
        </p:nvSpPr>
        <p:spPr>
          <a:xfrm>
            <a:off x="514350" y="2019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liente dice «la verdad no entendí», no es un fracaso: es que la frase es demasiado larga o usa palabras que él no usa. Escribe las suyas en su lugar y vuelve a probar. Y si omitió una pieza, no la inventes: vuelve a preguntársela.]]></a:t>
            </a:r>
          </a:p>
        </p:txBody>
      </p:sp>
      <p:sp>
        <p:nvSpPr>
          <p:cNvPr id="9" name=""/>
          <p:cNvSpPr txBox="1"/>
          <p:nvPr/>
        </p:nvSpPr>
        <p:spPr>
          <a:xfrm>
            <a:off x="514350" y="3352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66975"/>
                <a:gridCol w="5648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de posicio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puesta de valor de tu negocio en una línea, con cuatro piezas en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de 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le a un cliente que la repita y anotar en qué se movió el sen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alabras que el cliente usó en lugar de las tuy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omit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iezas de tu frase que no sobrevivieron a la 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3]]></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466975"/>
                <a:gridCol w="5648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esa persona te elige a ti,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log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corta y pegadiza; se repite tal cual, no por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de l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con la frase, la fecha, lo que dijo el cliente y la cor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lternativa que el cliente considera cuando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ar-r04-oa01"/>
              </a:rPr>
              <a:t><![CDATA[Abrir el juego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Tarjetas de repaso rápid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iezas de una frase de posicionamien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ersona, el motivo, lo que haces de otra manera y la comparación con la alternativa. Siempre en ese orde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Tarjetas de repaso rápid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una frase de posicionamiento y un esloga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logan se repite tal cual, con su ritmo; tu frase se repite con las palabras del cliente y sólo importa que el sentido qued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Tarjetas de repaso rápid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le pides al cliente que repita la frase tal como la dijist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memorizar no prueba nada. Lo que se prueba es si el sentido viaja: por eso se pide «¿me lo repites con tus palabra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Tarjetas de repaso rápid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debes dar ejemplos al pedir la repetició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ejemplo les pone la respuesta en la boca y la prueba deja de medir nada. La frase se dice una vez, tal cual.]]></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Tarjetas de repaso rápid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una pieza de la frase que el cliente omitió?]]></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inventas: la vuelves a preguntar, con sus palabras, y anotas la respuesta. Si sobra, la quita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Tarjetas de repaso rápid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preguntas se hacen en la prueba de repeti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 lo repites con tus palabras?» y «¿Con qué lo comparaste?». La segunda comprueba que tu comparación sea la alternativa real.]]></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en cinco pasos · Tarjetas de repaso rápid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o que no mide esta prueb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en cinco pasos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mide si la frase vende ni si es la mejor posible. Mide si la frase significa lo que querías decir, en las palabras de quien la oyó.]]></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iez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rueb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rueb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Escribes la frase con sus cuatro piezas, la pones a prueba con un cliente, registras lo que cambió y lo que se omitió, y corriges la pieza donde se movió el sentido antes de volver a probarla.]]></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a comparación y al primer ejemplo resuelto. Casi siempre el fallo está en el paso cuatro: se recuerda lo que dijo el cliente en vez de anotarlo palabra por palabra, y lo que se recuerda ya viene corregid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propuesta de valor en una línea, con las cuatro piezas en orden: la persona, el motivo, lo que haces de otra manera y la compar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la frase de posicionamiento del eslogan, del argumento de venta y de una descripción de catálogo, y sabes para qué sirve cada un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un motivo comprobable frente a un adjetivo, y sabes que una palabra que nadie puede verificar no aguanta una repetició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 prueba de repetición con un cliente reciente: una sola vez, sin ejemplos, con las dos preguntas, y con el registro escrito en el momen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lo que cambió de lo que se omitió, y sabes que una omisión se corrige preguntando, no inventand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s la ficha de la frase como instrumento: la frase, las fechas, las repeticiones y la corrección, revisadas cuando el negocio cambi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cuando tu frase menciona a otro negoci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r es normal, pero comparar en voz de un cliente es otra cosa. En cuanto tu frase afirma algo sobre una alternativa —«en vez del catálogo grande, nosotros lo entregamos el mismo día»— estás diciendo algo de un negocio que no eres tú, y sobre eso hay una línea legal: qué se puede afirmar de terceros, qué se considera publicidad comparativa y hasta dónde llega el uso de material que no es tuyo, como una foto, un catálogo o un logotip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3]]></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es la misma que usa esta lección: describir lo que tú haces, con datos tuyos que se puedan verificar, sin afirmar nada del otro negocio y sin usar material ajeno. Y hay una buena noticia: la versión de la frase que mejor se repite casi nunca nombra a la competencia, porque el cliente ya la nombró por ti en su propia conversación.]]></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no sustituye la asesoría legal de un profesional: si tu frase va a compararse con otro negocio, revísala con alguien que sepa antes de publicarl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3]]></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390775"/>
                <a:gridCol w="3476625"/>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ntiende por propuesta de valor y por qué no es un argumento de venta pun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valor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lección fija el método, no ningún resultado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3]]></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390775"/>
                <a:gridCol w="3476625"/>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eslogan y por qué está hecho para repetirse tal c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loga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repetir igual no es el criteri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3]]></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390775"/>
                <a:gridCol w="3476625"/>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definición y por qué sirve para fijar el motivo de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ció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 de redacción; la bondad de una definición se prueba, no se de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390775"/>
                <a:gridCol w="3476625"/>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lternativas reales hay en tu zona, para escribir la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E, del INEGI: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l directorio, para tu búsqueda; no es un promedio ni un pro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egocios, nombres, frases y respuest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3]]></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390775"/>
                <a:gridCol w="3476625"/>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afirmar de otro negocio al comparar tu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describir lo que tú haces, con tus datos verificables;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Propuesta_de_valor"/>
              </a:rPr>
              <a:t><![CDATA[Propuesta de valor: lo que tu frase de una línea tiene que sostener]]></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a y compara su definición con tu frase: ¿dicen lo mismo o tu negocio está entendiendo otra cos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Eslogan"/>
              </a:rPr>
              <a:t><![CDATA[Eslogan: por qué se repite igual y tu frase no]]></a:t>
            </a:r>
          </a:p>
        </p:txBody>
      </p:sp>
      <p:sp>
        <p:nvSpPr>
          <p:cNvPr id="10" name=""/>
          <p:cNvSpPr txBox="1"/>
          <p:nvPr/>
        </p:nvSpPr>
        <p:spPr>
          <a:xfrm>
            <a:off x="514350" y="2590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no confundir las dos cosas: el eslogan se memoriza, tu frase se cuent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gi.org.mx/app/denue/"/>
              </a:rPr>
              <a:t><![CDATA[DENUE del INEGI: las alternativas que hay en tu zona]]></a:t>
            </a:r>
          </a:p>
        </p:txBody>
      </p:sp>
      <p:sp>
        <p:nvSpPr>
          <p:cNvPr id="12" name=""/>
          <p:cNvSpPr txBox="1"/>
          <p:nvPr/>
        </p:nvSpPr>
        <p:spPr>
          <a:xfrm>
            <a:off x="514350" y="33242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u actividad y tu municipio: esa lista es la materia con la que se escribe la pieza de comparación de tu fras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 frase que te distingue»: «El feed que vende», la primera ruta del curso «Campañas en Instagram» (área «Campañas digitales por red», curso de otra área).]]></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una propuesta de valor que otra persona puede repetir sin cambiar el sentido— también decide lo que se publica en el feed; sólo que el feed es donde la frase se pone a prueba delante de gente que no te conocía y de la que no puedes preguntar nad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4-oa01"/>
              </a:rPr>
              <a:t><![CDATA[La frase que te disting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las cuatro piezas) y el instrumento de medición (la ficha de la frase, con lo que dijo el cliente); la siguiente los lleva al canal donde esa frase se pone a prueba sin conversación: una publicación que invita a comprar, no sólo a mir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2026-10-25T04:05:20Z</dcterms:created>
  <dcterms:modified xsi:type="dcterms:W3CDTF">2026-10-25T04:05:20Z</dcterms:modified>
  <dc:title>La frase que te distingue</dc:title>
  <dc:description>Presentación editable del OA «La frase que te distingue». Enlace: https://marketing.lumbre.lat/object/mkt-mar-r04-oa01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