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presProps" Target="presProps.xml"/>
  <Relationship Id="rId107" Type="http://schemas.openxmlformats.org/officeDocument/2006/relationships/viewProps" Target="viewProps.xml"/>
  <Relationship Id="rId10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ofert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ofert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ofert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oferta»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la oferta se confunde con tod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la oferta se confunde con todo» (2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la oferta se confunde con todo» (3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la oferta se confunde con todo» (4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la oferta se confunde con todo» (5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una sola cos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mete tres cosas, así que la persona no sabe cuál es la oferta, no la puede repetir y tú tienes que entregar la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oferta con tres promesas tiene tres efectos concretos: la persona no sabe qué está aceptando, no hay forma de saber cuál de las tres movió el avance, y si una de las tres depende de un tercero, tu entrega se vuelve poco fiable. Lo que no es un problema es el precio: el precio es una parte del intercambio, no su contenido, y el descuento es otra forma de pagar. Tampoco hace falta una oferta distinta por etapa: hace falta que la oferta de cada etapa pida lo que esa etapa necesita, no que cada etapa tenga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 una sola cosa: una frase, un pedido y una entrega que se pueda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oferta por etapa»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3-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todos los días»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todos los días»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 llevo la refacción, la reviso y te la entrego en tres días» → Oferta: qué entregas y en qué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ndo refacciones para moto» → Producto: lo que vendes, sin inter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dejes que se caliente el motor» → Gancho: detiene la mirada, no pide nada 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 cambio de tu número te mando el costo de tu refacción» → Intercambio: las dos mitades, la que pides y la que entr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 no te gusta el trabajo, te lo cambio» → Condición: explica qué pasa si no cump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ferta, producto, gancho, intercambio y condición: las cinco piezas que se confunden al escribir el inter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e hago el diagnóstico del vehículo y te lo mando por escrito» →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 cambio de tu número te envío la revisión de tu moto» →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tes de comprar, revisa esto» →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 que casi nadie te dice sobre tu motor» →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endo refacciones para moto» →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alquier marca de refacciones, instalada» →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scuento en la primera visita» → Precio o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odo el servicio al precio que tú dices» → Precio o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se pertenece a una pieza distinta del intercambio: el gancho detiene, el producto describe, el precio condiciona y la oferta completa dice qué se entrega a cambio de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intuición suena razonable y es la que hace que muchos negocios acumulen promesas, pero el resultado es el contrario: quien lee no sabe qué está aceptando, no puede repetir la oferta y tú no puedes saber cuál de las promesas lo movió. Lo que sí funciona es lo inverso: una oferta principal con una sola promesa, y un catálogo al lado con todo lo demás. Quien busca algo distinto en el catálogo lo encuentra igual; quien sólo lee la oferta, en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razones de la una sola cosa: memoria, medición y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ferta · entregas · repetir ·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ferta es la promesa completa con su pedido; la entrega es sólo la mitad que sale de tu casa. Repetirla en una frase es la prueba más barata que existe: si no puedes, tu oferta todavía tiene tres cosas escond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del intercambio y la prueba de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prueba de una sola cosa»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prueba de una sola cosa»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3-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frase con la fórmula: a cambio de, te entrego, en → Contar cuántas cosas promete la frase → Revisar qué le pides y si de verdad lo vas a usar → Quitar las promesas que sobran y dejar una sola → Probarla en voz alta y ver si s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el resultado del anterior: primero se escribe para poder contarlo, después se cuenta para poder quitar, y sólo al final se prueba. Si empiezas por probar en voz alta, lo que vas a leer en voz alta es una frase con tres cosas y te va a sonar bien igual: el problema de las tres promesas no se oye, se cuenta. Y el paso tres va antes del cuarto porque quitar una promesa que no se puede pedir no arregl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 la prueba de una sola cosa: escribir, contar, revisar el pedido, quitar y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erretería que regalaba un torn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h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acciones La Andina (nombre ficticio) es una ferretería de barrio. Su aviso decía: «Refacciones originales, envío el mismo día, precios de fábrica, atención personalizada y garantía de por vida». La dueña creía que con esa lista nadie se iría sin comprar. De cada diez personas que dejaron su número, dos escribían y una compraba; las demás pedían más información y no volví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erretería que regalaba un torn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frase que ya tenía, desa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mos la oferta con la fórmula y sale esto: a cambio de (tu número de teléfono), te entrego (...), en (...). Los paréntesis son el problema: en el aviso de la dueña hay cinco cosas prometidas y ninguna tiene nombre propio. Una oferta con puntos suspensivos no es una oferta: es una lista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erretería que regalaba un torn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ontar las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mos lo que el aviso promete en realidad: refacciones originales (eso es el producto, no la oferta), envío el mismo día (una promesa de plazo), precios de fábrica (una promesa de precio) y garantía de por vida (una condición). Quedan tres promesas mezcladas con un producto. La prueba dice una: la que más le importa a la dueña y más puede cumplir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erretería que regalaba un torn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oferta nuev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así: «A cambio de tu número de teléfono, te entrego el costo de la refacción que tu moto necesita, por escrito, antes de que vengas a la tienda». Es una sola cosa, el costo de la refacción que le corresponde, y se entrega de una forma clara. Fíjate en que no desaparecieron el producto, el plazo ni la garantía: se fueron al catálogo, que es donde pueden vivir sin estor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erretería que regalaba un torn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pedido, rev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pregunta: «¿y si me dan un número que no existe?». Sí, pasa, y por eso el paso tres sirve. Ella usa ese número para mandar el costo de la refacción y nada más, y cuando alguien no compra, sabe que el número estaba bien y que el problema fue otro. También decide pedir el número por mensaje y no por formulario largo, porque entre más campos pides, menos personas terminan el en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erretería que regalaba un torn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o que cambia en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aparece la diferencia con la ruta anterior. Antes, la dueña medía cuántos números le dejaban. Ahora mide cuántos números le dejan y cuántos de esos reciben el costo de la refacción, porque esa es la señal de que el intercambio ocurrió. El dato deja de ser un contacto guardado y se vuelve el inicio de una entrega pendiente. La ruta que sigue, «Medir el embudo», es la que convierte esto en cuatro cifras que se revisa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erretería que regalaba un torn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esta lección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abemos si con esta oferta la dueña vende más: eso depende de su inventario, de su ubicación y de la competencia de la calle. Lo que sí sabemos es que ahora su mensaje se entiende, que su medición significa algo y que puede repetir su oferta en una frase. El resto se ve en la ruta siguiente, con números de su propio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onda que empezó po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nda Doña Luz (nombre ficticio) tiene un letrero en la puerta que dice «pan y café por 30 pesos»: un precio inventado para el ejercicio. La dueña cree que tiene una oferta porque tiene un precio. Y lo tiene: un precio. Lo que no tiene es la otra mitad del intercambio, y por eso no sabe qué pide a cambio ni qué le devuelve a quien se para en su 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onda que empezó po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Desarmar el letr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cio es una de las partes del intercambio, no el intercambio. Faltan dos: qué entregas con nombre propio (no sólo pan y café, sino qué pan y de qué tamaño) y qué pides a cambio (nada: la gente se lleva su pan y se va). Un intercambio donde sólo entra dinero y sale producto no deja ninguna señal: no sabes quién fue, no puedes avisarle nada y no puedes volver a encont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onda que empezó po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plicar la fór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ferta queda así: «A cambio de tu número de teléfono, te entrego una bolsa de pan de muerto hecha el día anterior, con la receta escrita a mano y la hora en que la recojas». Una sola cosa, con un día y una forma. Y fíjate en que el precio sigue donde estaba: en el letrero y en la lista. Una oferta no borra tu precio; lo comple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onda que empezó po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ontar y qu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prometía tres cosas: pan barato, café y un regalo de la casa. Al contar, el «regalo de la casa» no aparecía en ningún letrero ni en ninguna nota del pedido: era una intención, no una entrega. Se fue a la lista de lo que la fonda hace. La oferta principal quedó con una sola cosa, y la dueña ya puede decirl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onda que empezó po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pedido, revi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en el número con un motivo escrito: para avisarles cuándo está la bolsa y a qué hora la recogen. Y avisan que pueden dejar de recibir mensajes si lo prefieren. Ese detalle parece menor y no lo es: una persona que pidió un número para un pan y al mes recibe veinte mensajes sobre panes ya no recuerda tu oferta, recuerda el fastidio. Preguntar por el dato, para qué lo usas y cómo se deja de recibir, es parte de la oferta, no un trámite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fonda que empezó po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la oferta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onda puede medir dos cosas en lugar de una: cuántos números dejan y cuántos de esos recibieron la bolsa. Y puede hacerlo en la etapa que le corresponde: esa oferta trabaja en la etapa de convertir, no en la de atraer. Si la suben a un grupo de barrio, la oferta de esa etapa es otra: ahí lo que se pide es atención, no u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cio es la oferta: por eso ponemos el precio más grande en el encabe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la cantidad de promesas con la utilidad: tres promesas no ayudan a nadie a encontrar lo que busca, le quitan la posibilidad de repetirla. La segunda vuelve a meter el precio en el lugar de la oferta. La cuarta sí se sostiene: la oferta principal es la promesa que define el conjunto y es la que aparece en el encabezado y en la respuesta. La quinta equipara una promesa de resultado, que depende del mercado, con una promesa de contenido, que depende de ti. Y la sexta confunde acaparar datos con aprovechar datos: lo que no se usa no es una ventaja, es una responsabilidad que después t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reglas de la lección: una sola cosa, el precio no es la oferta, la promesa de contenido es la que se puede sostener y lo que se pide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la oferta de tu negocio con la fórmula, en una sola frase, y hazle la prueba de una sola cosa. Anota en una hoja: (1) la frase; (2) cuántas promesas contaste; (3) la promesa que quitaste y a dónde la mandaste; (4) qué dato o qué atención pides y qué le vas a devolver a cambio; (5) si la frase se puede repetir en una respiración. Después repite el ejercicio con la oferta de una etapa distinta: la que capta, la que interesa o la que convierte. No uses datos reales de tu negocio: si necesitas un ejemplo, inventa uno y ponle «caso ficticio»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prueba de una sola cosa · Memoria: la palabra y su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prueba de una sola cosa · Memoria: la palabra y su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prueba de una sola cosa · Memoria: la palabra y su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omesa completa: qué entrega tu negocio y a cambio de qué. Si sólo dice lo que entregas, es una entrega, no un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puede repetir en una frase, se puede medir por separado y es más fácil de entregar. Tres promesas se quedan en la cabeza de quien las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pedir 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dato o la atención de la persona: un número, un correo, una cita, una respuesta. Y lo que pides tiene que ser algo que de verdad vas a usar para devolve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oferta es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precio es una de las partes del intercambio y el descuento es otra forma de pagarlo. Si la oferta se resume en el precio, no hay oferta: hay un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oferta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única promesa que define tu oferta: la que aparece en el encabezado y en la respuesta del día siguiente. Lo demás vive en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oferta promete contenido o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enido: lo que entregas y de verdad controlas, con su plazo y su forma. El resultado comercial depende del mercado, del capital y del equipo, y no lo promet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visa una ofert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ir la frase con la fórmula, contar cuántas promesas tiene, revisar el pedido, quitar las que sobran y probarla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2 de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3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3-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305" r:id="rId1"/>
    <p:sldLayoutId id="2481917306" r:id="rId2"/>
    <p:sldLayoutId id="2481917307" r:id="rId3"/>
    <p:sldLayoutId id="24819173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87f0ebee177afd159e06eae390a75df8fbfe58b86d153c51.jpg"/>
  <Relationship Id="rId3" Type="http://schemas.openxmlformats.org/officeDocument/2006/relationships/hyperlink" Target="https://marketing.lumbre.lat/object/mkt-mec-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hyperlink" Target="https://marketing.lumbre.lat/object/mkt-mec-r03-oa01" TargetMode="External"/>
  <Relationship Id="rId4" Type="http://schemas.openxmlformats.org/officeDocument/2006/relationships/hyperlink" Target="https://marketing.lumbre.lat/object/mkt-mec-r03-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hyperlink" Target="https://marketing.lumbre.lat/object/mkt-mec-r03-oa01" TargetMode="External"/>
  <Relationship Id="rId4" Type="http://schemas.openxmlformats.org/officeDocument/2006/relationships/hyperlink" Target="https://marketing.lumbre.lat/object/mkt-mec-r03-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hyperlink" Target="https://marketing.lumbre.lat/object/mkt-mec-r03-oa01" TargetMode="External"/>
  <Relationship Id="rId4" Type="http://schemas.openxmlformats.org/officeDocument/2006/relationships/hyperlink" Target="https://marketing.lumbre.lat/object/mkt-mec-r03-oa01"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hyperlink" Target="https://marketing.lumbre.lat/object/mkt-mec-r03-oa01" TargetMode="External"/>
  <Relationship Id="rId4" Type="http://schemas.openxmlformats.org/officeDocument/2006/relationships/hyperlink" Target="https://marketing.lumbre.lat/object/mkt-mec-r03-oa01"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hyperlink" Target="https://marketing.lumbre.lat/object/mkt-mec-r03-oa01" TargetMode="External"/>
  <Relationship Id="rId4"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hyperlink" Target="https://www.gob.mx/" TargetMode="External"/>
  <Relationship Id="rId4" Type="http://schemas.openxmlformats.org/officeDocument/2006/relationships/hyperlink" Target="https://es.wikipedia.org/wiki/Trueque"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3-oa01" TargetMode="External"/>
  <Relationship Id="rId3" Type="http://schemas.openxmlformats.org/officeDocument/2006/relationships/notesSlide" Target="../notesSlides/notesSlide10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e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b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ec-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la oferta de tu embudo como un intercambio, es decir, qué entrega tu negocio y a cambio de qué, y comprueba con la prueba de una sola cosa que tu promesa dice una sola cosa, para que la persona que te encuentra sepa qué recibe y qué se le pide a camb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La oferta» del curso «El embudo de cuatro etapas». Explica qué es una oferta (qué entregas a cambio de un dato o de la atención), por qué conviene prometer una sola cosa, cómo escribir la oferta en una frase y cómo revisarla para que no esconda tres promesas. Incluye glosario, dos casos resueltos con datos ficticios, nueve actividades con puntuación automática, dos juegos de repaso y un cierre con criterios de domin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3]]></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ferta de conversión · intercambio con el cliente · una sola promesa · oferta por etapa · prueba de una sola cosa · captación en PyME · embudo de cuatro etapas · PyME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fer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emos el problema bien puesto, porque casi todo el mundo lo explica mal.]]></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página dice: «Servicio integral, precios preferenciales, atención personalizada, garantía de satisfacción». La escribiste un martes por la tarde con la idea de que mientras más cosas tuviera, más chances había de que alguien se interesara. La subes. Entran personas, miran y se van. Cuando una te escribe preguntando cuánto cuesta, contestas con un catálogo de veinte servicios y la conversación se enfrí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fer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tu oferta sea mala: es que no hay oferta. Una oferta es un intercambio, y un intercambio se dice en una frase: qué entrega tu negocio y a cambio de qué. Sin esa frase escrita, cada persona que llega tiene que deducir sola qué recibe y qué se le pide, y casi nadie lo deduce: se 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fer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segunda mitad que casi nadie dice en voz alta. Una oferta promete contenido, no resultado comercial. Lo que tú controlas es lo que entregas: una revisión, una muestra, un informe, una fecha. El resultado de tu negocio depende del mercado, del capital y de personas que no leen esta lección, así que no es tuyo para prometerlo. Prometer lo que entregas es honesto; prometer el resultado comercial es una promesa que nadie te puede pedir que cumpl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fer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3]]></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ir la oferta de tu embudo en una sola frase, con tres piezas: qué entrega tu negocio, a cambio de qué (un dato o la atención de la persona) y en qué forma. Contar cuántas promesas esconde esa frase y dejar una sola. Distinguir una oferta de un precio, de un producto y de un descuento, porque se confunden todo el tiempo. Y revisar la oferta de cada etapa de tu embudo: la que captó, la que interesó y la que convirtió, para que cada una pida lo que esa etapa necesita de ver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ofer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hace: que tu oferta quede escrita en una frase que una persona pueda repetir sin cambiarle el senti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decide cuánto debes cobrar. El precio es una parte de la oferta, no la oferta.]]></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resultados: te da un criterio y un formato, nada más.]]></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casos, nombres y cifras del ejercicio son inventados y están señalados como tales.]]></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rcicio se hace con un caso ficticio: no necesitas mostrar los datos reales de tu negoc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se usan como si fueran la misma y cada una significa otra cosa: oferta, entrega, intercambio y promesa.]]></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ga es lo que tu negocio pone en la mesa: el trabajo, la muestra, la revisión, el informe. La promesa es lo que le dices a la persona que va a recibir eso. La oferta es la promesa junto con lo que pides a cambio: es el intercambio completo, con las dos mitades. Y el intercambio es el nombre del acto: entra algo y sale al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promesa y oferta es la que más cuesta ver, porque en el encabezado de una página casi siempre aparece sólo la promesa. «Diagnóstico gratis» es una promesa: no dice qué pasa a cambio. «Diagnóstico gratuito a cambio de tu número, con el resultado por escrito» ya es una oferta: dice qué entregas y qué pides. El encabezado que engancha es el gancho; la oferta es el intercambio entero, con la parte incómoda inclu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oferta. Cada palabra señala una pieza distinta del mismo intercambio, y confundirlas es la causa más común de una página que dice mucho y no dice n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3]]></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2381250"/>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completa: qué entregas y a cambio de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hago la revisión del vehículo y te la mando por escrito; a cambio de tu número y tu pla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 verdad sales a 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bajo, la muestra, el informe, la pieza, la hora de tu reloj.]]></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o de dar algo para recibir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atención o tu dato a cambio de su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3]]></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657350"/>
                <a:gridCol w="2381250"/>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que detiene la mi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cabezado del correo, del aviso o del men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e pide la persona a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teléfono, correo o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que te da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que contesta o la cita que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381250"/>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ntregas y de verdad puedes contro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entrego el diagnóstico el mismo dí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pende del mercado y no de tu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tu negocio crezca» no lo prometes tú en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promesa que define tu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aparece en el encabezado y en la respuesta de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intercambio tiene dos mitades y las dos se escriben. La mitad que pides no puede ser una promesa de resultado: pides tiempo o un dato, y entregas algo que tú controlas. Si al leer tu oferta sólo reconoces la mitad que entregas, todavía te falta la otr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ferta-cambi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las dos mitades porque cada una tiene reglas propi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ides puede ser de dos clases. Un dato: un número, un correo, una dirección, la placa del coche. O una atención: un mensaje que contestas, una llamada que atiendes, una cita que agendas. La diferencia no es de forma, es de compromiso: el dato se lo das una vez y el resto de la vida te lo guarda; la atención se la das una vez y se acaba con esa conversación. Por eso las ofertas que piden atención suelen ser las más honestas para empezar: no te comprometen a nada que no puedas cumplir y no te dejan una lista de personas que luego no vas a us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limpieza que casi nadie pone por escrito: lo que pides tiene que ser algo que de verdad vas a usar para devolver algo. Si pides el número y nunca llamas, no pediste un intercambio: te quedaste con un dato y sin nada que ofrecer. La pregunta que resuelve esto es simple: ¿qué le mando a esta persona cuando me deje su número? Si no hay respuesta, el pedido no está justificado y tu oferta se está llenando de datos que no vuel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3]]></a:t>
            </a:r>
          </a:p>
        </p:txBody>
      </p:sp>
      <p:sp>
        <p:nvSpPr>
          <p:cNvPr id="7" name="" descr=""/>
          <p:cNvSpPr/>
          <p:nvPr/>
        </p:nvSpPr>
        <p:spPr>
          <a:xfrm>
            <a:off x="514350" y="1219200"/>
            <a:ext cx="8115300" cy="20764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fusión que más caro sale: oferta, precio, producto y garantía]]></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es una de las partes del intercambio, no el intercambio entero. El producto es lo que vendes, no lo que prometes entregar. El descuento es una forma de pagar, no el contenido de la oferta. Y la garantía es una condición, no el contenido tampo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la oferta se confunde con to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3]]></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zclar las cuatro cosas produce el mismo efecto en cualquier negocio, grande o pequeño: una página que dice mucho, no dice nada, y una persona que no sabe qué hacer después de leerla. Cuando alguien pregunta cuánto cuesta y le contestas con veinte servicios, lo que estás haciendo es cambiar de tema: esa pregunta se contesta con un precio y con una oferta, no con un catálogo. La forma correcta de contestar es una frase: qué entregas, a cambio de qué, y en cuánto tiemp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sola c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razones por las que una oferta que promete una sola cosa funciona mejor que una que promete tres, y ninguna de las tres es de estilo.]]></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de memoria. La persona que te encuentra no va a leer tu página dos veces: va a recordar una cosa y se la va a repetir a alguien más, o se la va a repetir a sí misma en el coche cuando le avisan del precio. Si tu oferta cabe en una frase, esa frase viaja. Si necesita tres, se queda en la cabeza de quien la escribió y no sale de ahí.]]></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sola c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de medición. Cuando prometes tres cosas y alguien avanza, no sabes cuál de las tres lo movió. Y si las tres son caras o lentas, la que falla se lleva el crédito de la que sí funcionó: tu medición te va a enseñar la conclusión equivocada y, con ella, el siguiente erro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de entrega. Lo que prometes una vez lo entregas una vez; lo que prometes tres veces lo entregas tres veces, y cuando una de las tres depende de un tercero, toda tu oferta se vuelve poco fiable. Una oferta con una sola cosa es más fácil de cumplir y más fácil de defen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una sol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blema de las tres promesas no es que sean falsas: es que ninguna se puede repetir, ninguna se puede medir por separado y las tres tienen que cumplirse. La oferta que se repite en una frase es la que la persona puede contar a otr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una-sola-cos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r qué una sola co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negocio pone en su página: «Te damos el diagnóstico, el plan de mantenimiento y el descuento del primer mes». ¿Qué le pasa a esa oferta, según esta lec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pasa nada: mientras más ofrezcas, más gente se interes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mete tres cosas, así que la persona no sabe cuál es la oferta, no la puede repetir y tú tienes que entregar las tres.]]></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á bien, porque el diagnóstico es gratis: lo que pesa en una oferta es el precio, no el conteni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 bien, porque cada etapa del embudo necesita su propia oferta y esta las cub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oferta por eta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lógica de una sola cosa se aplica dentro de tu embudo, y aquí es donde se vuelve útil: cada etapa pide un intercambio distinto, así que cada etapa necesita su propia ofert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apa de atraer da algo que sirva de inmediato y pide atención: una hoja, una lista, una revisión. La etapa de interesar da una prueba y pide que la persona te conteste o que agende. La etapa de convertir da el trabajo o el pedido, con fecha, y pide que confirme. La etapa de repetir da una revisión posterior o un aviso útil, y pide que vuelva sin que nadie le escrib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oferta por eta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sas la misma oferta en las cuatro etapas, tu medición se vuelve imposible: no sabes si la gente se quedó porque no le interesó lo que ofrecías o porque lo entendió y no quiso avanzar. Una oferta por etapa, en cambio, se mide con la pregunta de su etapa, y con eso las cuatro dejan de hablar entre sí.]]></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oferta por eta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banda tiene las tres piezas del intercambio en la misma línea: qué entregas, qué pides y qué se mide. Cuando la fila está completa, la oferta de esa etapa está escrita; cuando falta una pieza, todavía estás suponiend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ferta-por-etap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todos los dí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 tus mensajes, tus avisos y tu página y busca estas cuatro confusiones. Son las que más se repiten en una PyME, y en las cuatro el resultado es el mismo: la persona se queda sin saber qué hacer.]]></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contra gancho: el gancho detiene la mirada («no hagas esto a tu motor»), la oferta dice qué hay a cambio. Si mezclas las dos, el gancho se queda solo, sin intercambio, y la persona cree que le estabas regalando el consej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todos los dí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contra producto: el producto es la cosa que vendes («vendo refacciones»), la oferta es lo que prometes entregar («te entrego la refacción que tu moto necesita, revisada, en tres días»). Puedes tener muchos productos y una sola oferta.]]></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contra precio y contra descuento: el precio es una de las partes del intercambio; el descuento es otra manera de pagarlo. Si la oferta se resume en el precio, no hay oferta: hay una cif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todos los dí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contra garantía: la garantía explica qué pasa si no cumples. Es importante, pero va al final: primero la persona tiene que saber qué reci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todos los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a palabra que la describe. Todas suenan a oferta y no lo so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 llevo la refacción, la reviso y te la entrego en tres día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endo refacciones para mo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dejes que se caliente el moto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 cambio de tu número te mando el costo de tu refacc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no te gusta el trabajo, te lo camb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ducto: lo que vendes, sin intercambi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ancho: detiene la mirada, no pide nada a cambi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tercambio: las dos mitades, la que pides y la que entrega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dición: explica qué pasa si no cumpl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ferta: qué entregas y en qué plaz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todos los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lo que son. Cuatro categorías y dos frase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fer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anch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duct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o descuent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 hago el diagnóstico del vehículo y te lo mando por escri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 cambio de tu número te envío la revisión de tu mo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tes de comprar, revisa es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que casi nadie te dice sobre tu moto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ndo refacciones para mo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alquier marca de refacciones, instala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scuento en la primera visit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odo el servicio al precio que tú dices»]]></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todos los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oferta puede prometer varias cosas a la vez, porque así cada persona encuentra dentro lo que anda busca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todos los dí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___ completa dice qué ___ tu negocio y a cambio de qué. Si promete más de una cosa, la persona no la puede ___ en una frase y tú no sabes cuál de las promesas movió el avance. La ___ de una sola cosa consiste en escribir el intercambio, contar las promesas y dejar u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cinco pasos y se puede hacer en una hoja, en veinte minutos. Sirve igual para la oferta de tu página, para la oferta de tu mensaje de WhatsApp y para la oferta del volante que repartiste el doming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aso es escribir la frase. Se escribe con esta fórmula: a cambio de (un dato o la atención), te entrego (una sola cosa), en (el tiempo y la forma que tú pones). No se escribe con adjetivos: «servicio de calidad» no se puede entregar ni se puede repet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paso es contar. Lee la frase como la leería alguien que te está leyendo por encima y cuenta cuántas cosas promete. Si la respuesta es más de una, todavía no tienes una oferta: tienes un catálog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 paso es revisar el pedido. ¿Le estás pidiendo algo que esa persona puede dar en ese momento? Pedir una cita a quien apenas te conoce cuesta más que pedir un mensaje, y pedir un dato que no vas a usar es una consecuencia que después te comes tú.]]></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paso es quitar. De las promesas que sobran se queda la que más te conviene a ti y a la persona que te encuentra; las demás pasan a la lista de lo que tu negocio hace, que es un sitio más honesto para ella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into paso es probar en voz alta. Lee la frase como si se la dijeras a un cliente en el mostrador. Si te sale en una respiración y la persona puede repetirla sin cambiarle el sentido, está lista; si te atoras, todavía le estás pidiendo demasiado a quien te escuc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inco pasos caben en una hoja. El paso que casi todos saltan es el tercero, revisar el pedido: es el que convierte un intercambio en algo que la persona puede aceptar en ese momen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ueba-una-cos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prueba de una sola co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 la prueba de una sola cos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cuántas cosas promete la fras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qué le pides y si de verdad lo vas a usa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tar las promesas que sobran y dejar una sol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barla en voz alta y ver si se puede repeti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a frase con la fórmula: a cambio de, te entrego, 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erretería que regalaba un tornillo · Paso 1 de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bí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acciones La Andina (nombre ficticio) es una ferretería de barrio. Su aviso decía: «Refacciones originales, envío el mismo día, precios de fábrica, atención personalizada y garantía de por vida». La dueña creía que con esa lista nadie se iría sin comprar. De cada diez personas que dejaron su número, dos escribían y una compraba; las demás pedían más información y no volví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erretería que regalaba un tornill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frase que ya tenía, desarma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mos la oferta con la fórmula y sale esto: a cambio de (tu número de teléfono), te entrego (...), en (...). Los paréntesis son el problema: en el aviso de la dueña hay cinco cosas prometidas y ninguna tiene nombre propio. Una oferta con puntos suspensivos no es una oferta: es una lista de dese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erretería que regalaba un tornillo · Paso 3 de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ntar las promes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mos lo que el aviso promete en realidad: refacciones originales (eso es el producto, no la oferta), envío el mismo día (una promesa de plazo), precios de fábrica (una promesa de precio) y garantía de por vida (una condición). Quedan tres promesas mezcladas con un producto. La prueba dice una: la que más le importa a la dueña y más puede cumplir so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erretería que regalaba un tornillo · Paso 4 de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oferta nueva, en una fras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así: «A cambio de tu número de teléfono, te entrego el costo de la refacción que tu moto necesita, por escrito, antes de que vengas a la tienda». Es una sola cosa, el costo de la refacción que le corresponde, y se entrega de una forma clara. Fíjate en que no desaparecieron el producto, el plazo ni la garantía: se fueron al catálogo, que es donde pueden vivir sin estorb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erretería que regalaba un tornillo · Paso 5 de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pedido, revisa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pregunta: «¿y si me dan un número que no existe?». Sí, pasa, y por eso el paso tres sirve. Ella usa ese número para mandar el costo de la refacción y nada más, y cuando alguien no compra, sabe que el número estaba bien y que el problema fue otro. También decide pedir el número por mensaje y no por formulario largo, porque entre más campos pides, menos personas terminan el enví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erretería que regalaba un tornillo · Paso 6 de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cambia en la medi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aparece la diferencia con la ruta anterior. Antes, la dueña medía cuántos números le dejaban. Ahora mide cuántos números le dejan y cuántos de esos reciben el costo de la refacción, porque esa es la señal de que el intercambio ocurrió. El dato deja de ser un contacto guardado y se vuelve el inicio de una entrega pendiente. La ruta que sigue, «Medir el embudo», es la que convierte esto en cuatro cifras que se revisan con fe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erretería que regalaba un tornillo · Paso 7 de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esta lección no resuelv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mos si con esta oferta la dueña vende más: eso depende de su inventario, de su ubicación y de la competencia de la calle. Lo que sí sabemos es que ahora su mensaje se entiende, que su medición significa algo y que puede repetir su oferta en una frase. El resto se ve en la ruta siguiente, con números de su propio negoci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onda que empezó por el precio · Paso 1 de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nda Doña Luz (nombre ficticio) tiene un letrero en la puerta que dice «pan y café por 30 pesos»: un precio inventado para el ejercicio. La dueña cree que tiene una oferta porque tiene un precio. Y lo tiene: un precio. Lo que no tiene es la otra mitad del intercambio, y por eso no sabe qué pide a cambio ni qué le devuelve a quien se para en su pues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onda que empezó por el precio · Paso 2 de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esarmar el letrer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es una de las partes del intercambio, no el intercambio. Faltan dos: qué entregas con nombre propio (no sólo pan y café, sino qué pan y de qué tamaño) y qué pides a cambio (nada: la gente se lleva su pan y se va). Un intercambio donde sólo entra dinero y sale producto no deja ninguna señal: no sabes quién fue, no puedes avisarle nada y no puedes volver a encontrarl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onda que empezó por el precio · Paso 3 de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plicar la fórmul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ferta queda así: «A cambio de tu número de teléfono, te entrego una bolsa de pan de muerto hecha el día anterior, con la receta escrita a mano y la hora en que la recojas». Una sola cosa, con un día y una forma. Y fíjate en que el precio sigue donde estaba: en el letrero y en la lista. Una oferta no borra tu precio; lo complemen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onda que empezó por el precio · Paso 4 de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tar y quit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prometía tres cosas: pan barato, café y un regalo de la casa. Al contar, el «regalo de la casa» no aparecía en ningún letrero ni en ninguna nota del pedido: era una intención, no una entrega. Se fue a la lista de lo que la fonda hace. La oferta principal quedó con una sola cosa, y la dueña ya puede decirla en una fra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onda que empezó por el precio · Paso 5 de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pedido, revisa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n el número con un motivo escrito: para avisarles cuándo está la bolsa y a qué hora la recogen. Y avisan que pueden dejar de recibir mensajes si lo prefieren. Ese detalle parece menor y no lo es: una persona que pidió un número para un pan y al mes recibe veinte mensajes sobre panes ya no recuerda tu oferta, recuerda el fastidio. Preguntar por el dato, para qué lo usas y cómo se deja de recibir, es parte de la oferta, no un trámite apar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Ejemplo resuelto (caso inventado para el ejercicio): la fonda que empezó por el precio · Paso 6 de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la oferta cambi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nda puede medir dos cosas en lugar de una: cuántos números dejan y cuántos de esos recibieron la bolsa. Y puede hacerlo en la etapa que le corresponde: esa oferta trabaja en la etapa de convertir, no en la de atraer. Si la suben a un grupo de barrio, la oferta de esa etapa es otra: ahí lo que se pide es atención, no un númer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prueba de una sola co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visión de la oferta, alguien del equipo escribió estas seis frases en la hoja de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a sola cosa la gente se va a confundir: mejor prometer tres para que halle lo que busc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es la oferta: por eso ponemos el precio más grande en el encabez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mos el número de teléfono sólo para mandar el costo de la refacción, y para eso lo usam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oferta principal es la única promesa que define lo que ofrec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meter que tu negocio va a crecer es igual de honesto que prometer lo que entregas el mismo dí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edir más datos es más útil: mientras más tengas, más opciones tien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prueba de una sola cos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la oferta de tu negocio con la fórmula, en una sola frase, y hazle la prueba de una sola cosa.]]></a:t>
            </a:r>
          </a:p>
        </p:txBody>
      </p:sp>
      <p:sp>
        <p:nvSpPr>
          <p:cNvPr id="9" name=""/>
          <p:cNvSpPr txBox="1"/>
          <p:nvPr/>
        </p:nvSpPr>
        <p:spPr>
          <a:xfrm>
            <a:off x="514350" y="22383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 en una hoja: (1) la frase; (2) cuántas promesas contaste; (3) la promesa que quitaste y a dónde la mandaste; (4) qué dato o qué atención pides y qué le vas a devolver a cambio; (5) si la frase se puede repetir en una respira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3]]></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repite el ejercicio con la oferta de una etapa distinta: la que capta, la que interesa o la que convierte. No uses datos reales de tu negocio: si necesitas un ejemplo, inventa uno y ponle «caso ficticio» al lado.]]></a:t>
            </a:r>
          </a:p>
        </p:txBody>
      </p:sp>
      <p:sp>
        <p:nvSpPr>
          <p:cNvPr id="8" name=""/>
          <p:cNvSpPr txBox="1"/>
          <p:nvPr/>
        </p:nvSpPr>
        <p:spPr>
          <a:xfrm>
            <a:off x="514350" y="2714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te queda muy larga, casi siempre es porque estás entregando dos cosas. Quita una y vuelve a leerla. Si no sabes qué pedir, empieza por la atención (que te contesten o que agenden) y de ahí pasa al dato.]]></a:t>
            </a:r>
          </a:p>
        </p:txBody>
      </p:sp>
      <p:sp>
        <p:nvSpPr>
          <p:cNvPr id="9" name=""/>
          <p:cNvSpPr txBox="1"/>
          <p:nvPr/>
        </p:nvSpPr>
        <p:spPr>
          <a:xfrm>
            <a:off x="514350" y="4048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Memoria: la palabra y su pie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3]]></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completa: qué entregas y a cambio de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ales a 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o: entra algo y sale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que detiene la mi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e pide la persona a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iempo que te da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Memoria: la palabra y su pie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3]]></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erta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única promesa que define tu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depende del mercado y no de tu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Memoria: la palabra y su piez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ec-r03-oa01"/>
              </a:rPr>
              <a:t><![CDATA[Abrir el juego en el O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Tarjetas de repaso rápid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ofert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omesa completa: qué entrega tu negocio y a cambio de qué. Si sólo dice lo que entregas, es una entrega, no una ofer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Tarjetas de repaso rápid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una sola cos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puede repetir en una frase, se puede medir por separado y es más fácil de entregar. Tres promesas se quedan en la cabeza de quien las escribió.]]></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Tarjetas de repaso rápid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pedir a cambi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ato o la atención de la persona: un número, un correo, una cita, una respuesta. Y lo que pides tiene que ser algo que de verdad vas a usar para devolver alg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Tarjetas de repaso rápid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oferta es el preci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precio es una de las partes del intercambio y el descuento es otra forma de pagarlo. Si la oferta se resume en el precio, no hay oferta: hay una cifr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Tarjetas de repaso rápid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oferta principal?]]></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única promesa que define tu oferta: la que aparece en el encabezado y en la respuesta del día siguiente. Lo demás vive en el catálog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Tarjetas de repaso rápid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oferta promete contenido o resulta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enido: lo que entregas y de verdad controlas, con su plazo y su forma. El resultado comercial depende del mercado, del capital y del equipo, y no lo prometes tú.]]></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prueba de una sola cosa · Tarjetas de repaso rápid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visa una oferta en cinco pas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prueba de una sola cosa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ir la frase con la fórmula, contar cuántas promesas tiene, revisar el pedido, quitar las que sobran y probarla en voz alt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omes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ofert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scribir la oferta de tu embudo en una frase, decir qué entregas y a cambio de qué, y comprobar que promete una sola cosa. Siguiente paso: «Medir el embudo», donde la oferta de cada etapa se vuelve una cifra que se revisa con fecha.]]></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método de los cinco pasos y al primer ejemplo resuelto. Casi siempre el fallo está en prometer tres cosas o en no revisar el pedido: una oferta que pide algo que no vas a usar no es un intercambi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a oferta de tu negocio en una frase con la fórmula, diciendo qué entregas, a cambio de qué y en qué fo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s cuántas promesas esconde tu oferta y dejas una sola, mandando las demás al catálog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oferta, gancho, producto, precio y garantía, y no los mezclas en el mismo mensaj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el pedido: sabes qué dato o qué atención pides, y qué le vas a devolver a la persona a cambi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a promesa de contenido (lo que entregas) de la promesa de resultado (lo que depende de tu mercado), y no prometes lo segun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a oferta distinta para cada etapa de tu embudo, y cada una pide lo que esa etapa necesit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para un negocio que capta a gente que antes no lo conocía y le pide algo a cambio: un taller, una panadería, una ferretería, una clínica, un despacho. Sirve igual si esa persona llega por un aviso, por una publicación, por un mensaje o por un volant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tres cosas, y conviene decirlas. No decide el precio de tu producto: el precio se calcula con costos, con margen y con lo que el mercado está dispuesto a pagar, y esa es otra conversación. No diseña la página: la ruta anterior, «La página que convierte», trabaja los elementos de la página; aquí sólo la oferta que la página tiene que comunicar. Y no arregla una oferta que depende de algo que no controlas: si lo que prometes es una fecha que depende de un proveedor, primero hay que arreglar al proveedo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aviso importante, porque esta lección te pide pedir datos: cuando pides un teléfono o un correo para mandarle algo, hay obligaciones de por medio. Tienes que avisar para qué lo vas a usar y la persona tiene que poder dejar de recibir tus mensajes. El camino correcto es un aviso de privacidad breve que diga qué dato pides, para qué lo usas y cómo dejar de recibir mensajes, más un proceso para atender las peticiones de baja. Eso no sustituye la asesoría legal de un profesional: si tu negocio maneja información de personas o vas a mandar mensajes en bloque, pregunta a un abogado o a un despacho antes de empeza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Estados Unidos Mexicanos. Vigencia revisada 2026-1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3]]></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590800"/>
                <a:gridCol w="336232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oferta es un intercambio con dos mitades: lo que pides y lo que entr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ción de trabajo de esta lección, no un estándar emitido por algún organ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cada oficio la ajusta a lo que realment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iene prometer una sola cosa por reasons de memoria, medición y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trabajo de esta casa, aplicado de forma constante en el curso «El embudo de cuatro et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no es un estándar de la indust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3]]></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590800"/>
                <a:gridCol w="336232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uatro etapas del embudo y lo que se mide en cada 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Las cuatro etapas» del mismo curso «El embudo de cuatro et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rencia interna del 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para qué se usa un dato personal y permitir dejar de recibir mens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islación federal de protección de datos personales, con su texto y sus reformas vig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 verificar el texto vigente y cómo aplica a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3]]></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590800"/>
                <a:gridCol w="336232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precios y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la práctica y están señalados como t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entajes, múltiplos y comparaciones con otros nego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n: esta lección no afirma ning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cada negocio trabaja con sus propias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
              </a:rPr>
              <a:t><![CDATA[Portal del Gobierno de México: donde se publica la información de las dependencia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leer el texto vigente de la normativa de datos personales y para saber qué dependencia corresponde a tu materia antes de prometer algo.]]></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Trueque"/>
              </a:rPr>
              <a:t><![CDATA[Trueque: el intercambio de bienes antes de que existiera el dinero]]></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 de dónde viene la idea de dar algo para recibir algo y contrastarla con la versión comercial de tu negoci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 oferta»: «Medir el embudo», la ruta siguiente del curso «El embudo de cuatro etapas». Lo que queda aquí —saber qué entregas a cambio de qué, y por qué una sola cosa— también decide lo que mides; sólo que la siguiente lo hace del otro lado: no qué prometes, sino cuántas personas avanzaron. Esta lección te dejó el criterio y el instrumento de medición; la siguiente los lleva a las cuatro cifras de tu embudo, revisadas con fech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3-oa01"/>
              </a:rPr>
              <a:t><![CDATA[La oferta: qué das a cambio y por qué una sola co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u tarea sale hoy: escribe la oferta de tu negocio en una sola frase, con la fórmula, y hazle la prueba de una sola cosa. No hace falta que la frase sea bonita: hace falta que se entienda, que la puedas repetir y que sepas qué le vas a mandar a quien te dejó su número. La ruta que sigue convierte esa frase en una cifra que puedes comparar la semana que vien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2026-10-25T04:03:52Z</dcterms:created>
  <dcterms:modified xsi:type="dcterms:W3CDTF">2026-10-25T04:03:52Z</dcterms:modified>
  <dc:title>La oferta: qué das a cambio y por qué una sola cosa</dc:title>
  <dc:description>Presentación editable del OA «La oferta: qué das a cambio y por qué una sola cosa». Enlace: https://marketing.lumbre.lat/object/mkt-mec-r03-oa01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