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presProps" Target="presProps.xml"/>
  <Relationship Id="rId109" Type="http://schemas.openxmlformats.org/officeDocument/2006/relationships/viewProps" Target="viewProps.xml"/>
  <Relationship Id="rId11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tail y moda»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tail y moda»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tail y moda»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tail y moda»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retail tiene su propio idiom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retail tiene su propio idiom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rva de temporada: comparar, no adivin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urva de una tienda de ropa de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unidad y 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a Nube (nombre ficticio) vende ropa de mujer en un local de barrio. No lleva un sistema sofisticado: anota en una libreta las ventas de cada semana, en piezas y en dinero, durante dos años. Todos los datos de este ejemplo so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urva de una tienda de ropa de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a cu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pasar las semanas a una hoja de cálculo aparecen tres tramos: cuatro semanas de venta baja al principio, dos que se disparan y un final de año en meseta, que se ve como meseta porque las últimas cuatro semanas quedan a la misma altura. Eso es el dato importante: no es un pico de un día, es un mes entero a la misma al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urva de una tienda de ropa de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s dos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mana que más vendió se compara con la misma semana del año anterior: el pico se repite con la misma forma. Esa misma semana se compara después con el promedio de las dos vecinas: queda muy por encima. Dos referencias, dos lecturas: una dice «esto se repite», la otra «esto se salió de lo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urva de una tienda de ropa de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lectura que cambia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aparece el quiebre. La curva sube en total, pero no en todas las tallas: en las tallas de la parte media las ventas suben y en las más grandes no. La tienda compró siguiendo el promedio de la temporada anterior, así que le sobró de una talla y le faltó de otra, justo en las dos semanas de más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urva de una tienda de ropa de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a decisión que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isión no es «comprar lo que se vendió el año pasado», sino «comprar lo que se vendió y se agotó». Se anota el periodo del pico, qué tallas se agotaron y cuándo se pidió el reabasto. Esa hoja es la que se compara con la curva del añ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urva de una tienda de ropa de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este ejemplo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ice que esas cifras sirvan para otra tienda, ni que el pico vaya a caer en la misma semana, ni que la venta por mes sea igual a la venta por semana. Cada negocio tiene su curva. Lo único que se traslada es el método: una unidad, dos referencias y una decisión escrit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temporada alta sostenida: cuatro semanas por encima del promedio cercano obligan a decidir compras, personal y comunicación antes de que llegu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ctura útil sale de las dos referencias juntas. Un bloque de cuatro semanas por encima del promedio vecino no es ruido: es un periodo que se puede planear, y planearlo significa decidir antes qué se compra, cuánta gente entra al mostrador y qué se dice. La opción de comprar para todo el año confunde la forma de la curva con su volumen, y la de descartar el promedio vecino deja un criterio que sólo funciona con dos años de historia. Un pico aislado y una meseta sostenida se ven igual en una hoja y se deciden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s referencias propias —el mismo periodo del año anterior y el promedio de los periodos vecinos— y una decisión escrita por periodo ma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llas: la línea que decide la venta»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llas: la línea que decide la venta»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unciado invierte el diagnóstico. Cuando se agota una talla que la gente pidió, pasan dos cosas a la vez: falta la prenda que hubiera vendido y sobra la que nadie pidió. Lo que se rompe es la venta, no el inventario. El sobrante se resuelve al final de la temporada; la talla agotada, durante, y cada día sin ella es un día en que la clienta se va a otro lado. Por eso el inventario se mide por talla y color, no sólo en unidades to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Quiebre de talla: combinación de talla y color agotada mientras el resto del surtido sobra; la consecuencia directa es la venta pe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volver el dinero de inmediato y sacar la prenda del piso: la venta se perdió y el inventario tamb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volver el dinero sin más es la salida que destruye las dos cosas a la vez: se pierde la venta y se pierde la prenda que todavía puede venderse a otra persona. El orden correcto es otro: primero se revisa si hay una alternativa que resuelva la fecha del cliente, después se registra la demanda no servida para que el pedido no se repita, y sólo al final se ofrece el dinero cuando el cliente no acepta alternativa o así lo marca tu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quiebre de talla se mide por la demanda no servida; cambiar por prenda conserva la venta y el inventario, devolver el dinero consume las do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voluciones: tu política y lo que la ley sí pone»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voluciones: tu política y lo que la ley sí pone»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voluciones: tu política y lo que la ley sí pone»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voluciones: tu política y lo que la ley sí pone»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plicar tu política y explicarla con claridad: en la tienda física gobierna la que publicaste y cumples igual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correcto es aplicar tu política y explicarla: la tienda física se rige por la política comercial que publicaste, y su valor está en que sea igual para todos y que se cumpla. Lo que la ley reconoce de forma especial es el derecho de cancelación en la venta a distancia y por teléfono, donde el plazo y el procedimiento están fijados y no son un invento del negocio: si esa compra llegó por la página o por teléfono, la vía correcta es la que marca la ley. Un crédito no solicitado tampoco es una salida: es cambiar las reglas sin avisar. Y si el caso puede terminar en una reclamación, se consulta con un profesional: esto no sustituye la asesoría legal d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ía correcta: la política escrita en tienda y el procedimiento que fija la ley en la venta a distancia; el descargo de que esto no sustituye la asesoría legal d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tmo de quien compra en tienda: la fecha de uso» (2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tmo de quien compra en tienda: la fecha de uso» (3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para cuándo lo necesita y anotar la fecha → Revisar si esa talla y ese color están en el piso ahora → Si no hay, decir el tiempo real de reposición, no una promesa → Ofrecer la alternativa que resuelve la fecha: otra talla, otro color u otro modelo → Registrar la demanda que no pudiste servir: talla, color, model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depende del anterior. La fecha es lo primero: sin ella no sabes si hay urgencia, y sin urgencia se pierde tiempo buscando una solución que nadie necesita todavía. Luego se revisa el piso, que es una respuesta de sí o no y no cuesta nada. Sólo si la respuesta es no se habla de reposición, y ahí la regla es decir el tiempo real, nunca un «luego te aviso» que nadie cumple. La alternativa que resuelve la fecha va antes del registro porque sostiene la venta; el registro va al final porque alimenta la compr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echa de uso ordena el proceso: preguntar, revisar, informar, proponer alternativa y registrar la demanda no ser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lienta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o un pantalón negro, talla M, para el sábado» (caso inventado para el ejercicio). No dice la palabra «fecha», pero la información está ahí. Quien atiende puede tomar la fecha o puede hacer tres preguntas de talla y perder la venta por 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lienta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a pregunta que cambi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el sábado o para antes del sábado?» La clienta contesta «para el sábado, es una cena». Con esa frase ya sabes dos cosas: que la fecha es real y que el margen es corto. La conversación deja de ser sobre taloneras y pasa a ser sobre qué se puede entregar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lienta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o que hay en el p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piso hay talla M en negro, pero es de la colección anterior; en la nueva la M está en azul. Aquí aparece el quiebre de talla: la prenda que la clienta quiere, con su fecha, no está. La fecha no perdona el quiebre: por eso hay que detectarlo antes, no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lienta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respuesta que no pierd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un «no hay», el guion es: M en negro agotada, M en azul disponible, y el pedido de reposición sale en días. Y una alternativa que sí resuelve la fecha: el otro modelo de la misma línea, en negro, con la misma fecha de entrega. Lo que no se hace es prometer un tiempo de reposición que nadie con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lienta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o que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a demanda no servida: talla M, color negro, modelo, fecha del sábado y el motivo, que fue que no había talla. Esa fila alimenta el siguiente pedido al proveedor y la curva de tallas del mes que viene. Una devolución por talla y una demanda no servida por talla son el mismo dato visto desde dos lados: las dos dicen qué compraste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clienta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El criterio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retail de moda, la fecha del cliente manda sobre el calendario de la tienda. Atender la fecha es lo que hace que una venta se cierre; el surtido se acomoda después. Y el criterio sirve para cualquier negocio con fecha de uso: una panadería, una florería, un taller. Primero la fecha, luego 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confunden en el mostrado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s semanas en las que tu tienda vende claramente más → Temporada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talla y el color que se agotaron mientras el resto del surtido se queda → Quiebre de 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ía en que la clienta va a usar la prenda → Fecha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bloque de mercancía que compras y vendes junto, con su entrada y su salida →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hecho de que las ventas se concentren en ciertas semanas del año → Estaci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s reglas que escribes: plazo, condiciones y qué entregas en cada caso → Política de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eis términos del glosario de la lección: temporada, temporada alta, estacionalidad, fecha de uso, quiebre de talla y política de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3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lazo en que aceptas devoluciones en tu tienda → Lo decides tú y lo publ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condiciones de la prenda que se acepta de vuelta → Lo decides tú y lo publ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é entregas en cada caso: cambio, crédito o dinero → Lo decides tú y lo publ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fecha de entrega que prometes en el mostrador → Lo decides tú y lo publ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derecho de cancelación de la venta a distancia → Lo fija la ley o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tiempo de reposición que da el proveedor → Lo fija la ley o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s tallas y los colores que el proveedor produce → Lo fija la ley o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fecha para la que la clienta necesita la prenda → Lo trae l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El motivo por el que devuelve la prenda → Lo trae l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pas de la lección: la política comercial que decides y publicas, lo que fija la ley o el proveedor, y lo que trae l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gota · regresa ·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labras que sostienen el diagnóstico: la talla se agota, la prenda regresa, y lo que queda en el piso es inventario. Con estas tres piezas ya puedes explicar por qué una devolución por talla no se mide como una devolución cualquiera y por qué el cambio por otra prenda conserva la venta y la mercan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Quiebre de talla y la diferencia entre una devolución y una prenda que vuelve por talla y sigue viva como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agenda de temporada en cinco pasos»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agenda de temporada en cinco pasos» (3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iges la unidad de medida: semana o mes, y la mantienes → Comparas cada periodo contra tu propia referencia → Marcas los periodos que quedan fuera de lo normal → Decides compras, personal y comunicación para cada periodo marcado → Revisas cada cuatro semanas y ajustas el plan con lo que pasó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étodo va de lo general a lo particular y termina en una revisión, el paso que casi siempre falta. Primero la unidad, porque sin una unidad fija no hay comparación posible; después la referencia, porque comparar es lo que convierte un registro en conocimiento; luego la marca, que es consecuencia de lo anterior; después la decisión, el único paso que produce un cambio real; y al final la revisión, donde se descubre si lo que decidiste era 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 la agenda de temporada: unidad, referencia, marca, decisión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rdenar la secuencia»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urva de temporada se lee comparando contra la misma semana del año anterior y contra el promedio de las semanas vec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 se sostiene porque tu política comercial escrita gobierna en la tienda física, con su plazo y sus condiciones, y una devolución sin procedimiento no es una política sino una promesa que cada vendedor cumple a su modo. La tercera multiplica el inventario sin atacar el problema: si falta una talla concreta, comprar más de todas las tallas sólo convierte un quiebre en un sobrante. La cuarta confunde dos cosas distintas: el quiebre es la falta de la combinación que la gente pidió y el exceso es la sobra de lo que nadie pidió. La segunda y la quinta sí se sostienen: las dos referencias propias y la pregunta por la fecha son el núcleo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trabajadas en la lección: la política escrita gobierna la tienda, el quiebre de talla se corrige con la demanda no servida, y la fecha de uso se pregunta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rma la hoja de temporada de tu negocio: elige la unidad, dibuja la curva de los últimos doce periodos, marca los periodos altos y bajos y escribe una decisión para cada uno. Después arma la hoja de devoluciones con seis columnas: fecha, prenda, talla, motivo, qué entregaste y cuánto costó. Con las dos hojas tienes el instrumento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agenda de temporada en cinco pas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agenda de temporada en cinco pas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agenda de temporada en cinco pas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referencias necesitas para leer una curva de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ismo periodo del año anterior y el promedio de los periodos vecinos. Con una sola referencia, la curva es una impresión; con las dos, es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quiebre de 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mbinación de talla y color que se agota mientras el resto del surtido se queda en el piso. La venta se pierde por una prenda que ya compr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egunta más útil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cuándo lo necesitas? Con la respuesta sabes si hay que resolver hoy o si hay tiempo para pedirlo, y qué alternativa resuelve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osas escribe una política de dev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acepta, en qué plazo, en qué estado, qué se entrega y qué se avisa al cliente. Sin las cinco, cada vendedor inventa su propi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registrar el motivo de cada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mbia el dueño del problema: el surtido, el producto o el proveedor. Sin motivo no hay diagnóstico, sólo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tu política de devolución de lo que fija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u política es lo que decides y publicas para la tienda. La ley fija el derecho de cancelación en la venta a distancia, el modo de informar las condiciones y el manejo de los dato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864" r:id="rId1"/>
    <p:sldLayoutId id="2481915865" r:id="rId2"/>
    <p:sldLayoutId id="2481915866" r:id="rId3"/>
    <p:sldLayoutId id="248191586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532255f0df3728c10e28a2a94ad946e63655bc9130c12a11.jpg"/>
  <Relationship Id="rId3" Type="http://schemas.openxmlformats.org/officeDocument/2006/relationships/hyperlink" Target="https://marketing.lumbre.lat/object/mkt-nic-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hyperlink" Target="https://marketing.lumbre.lat/object/mkt-nic-r01-oa01" TargetMode="External"/>
  <Relationship Id="rId4" Type="http://schemas.openxmlformats.org/officeDocument/2006/relationships/hyperlink" Target="https://marketing.lumbre.lat/object/mkt-nic-r01-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hyperlink" Target="https://marketing.lumbre.lat/object/mkt-nic-r01-oa01" TargetMode="External"/>
  <Relationship Id="rId4" Type="http://schemas.openxmlformats.org/officeDocument/2006/relationships/hyperlink" Target="https://marketing.lumbre.lat/object/mkt-nic-r01-oa01"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hyperlink" Target="https://marketing.lumbre.lat/object/mkt-nic-r01-oa01" TargetMode="External"/>
  <Relationship Id="rId4" Type="http://schemas.openxmlformats.org/officeDocument/2006/relationships/hyperlink" Target="https://marketing.lumbre.lat/object/mkt-nic-r01-oa01"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hyperlink" Target="https://marketing.lumbre.lat/object/mkt-nic-r01-oa01" TargetMode="External"/>
  <Relationship Id="rId4" Type="http://schemas.openxmlformats.org/officeDocument/2006/relationships/hyperlink" Target="https://marketing.lumbre.lat/object/mkt-nic-r01-oa01"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hyperlink" Target="https://marketing.lumbre.lat/object/mkt-nic-r01-oa01" TargetMode="External"/>
  <Relationship Id="rId4" Type="http://schemas.openxmlformats.org/officeDocument/2006/relationships/hyperlink" Target="https://marketing.lumbre.lat/object/mkt-nic-r01-oa01" TargetMode="External"/>
  <Relationship Id="rId5"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hyperlink" Target="https://marketing.lumbre.lat/object/mkt-nic-r01-oa01" TargetMode="External"/>
  <Relationship Id="rId4"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hyperlink" Target="https://www.gob.mx/profeco" TargetMode="External"/>
  <Relationship Id="rId4" Type="http://schemas.openxmlformats.org/officeDocument/2006/relationships/hyperlink" Target="https://es.wikipedia.org/wiki/Devoluci%C3%B3n" TargetMode="External"/>
  <Relationship Id="rId5" Type="http://schemas.openxmlformats.org/officeDocument/2006/relationships/hyperlink" Target="https://es.wikipedia.org/wiki/Comercio_al_por_menor" TargetMode="Externa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hyperlink" Target="https://www.inegi.org.mx/app/denue/" TargetMode="External"/>
  <Relationship Id="rId4"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1-oa01" TargetMode="External"/>
  <Relationship Id="rId3" Type="http://schemas.openxmlformats.org/officeDocument/2006/relationships/notesSlide" Target="../notesSlides/notesSlide10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tai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nic-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ificar la estacionalidad de un negocio de retail: leer la curva de temporada con dos referencias propias, anticipar el quiebre de talla, diseñar una política de devoluciones escrita y medible, y reconocer qué fija la ley en devoluciones y datos personales y qué decides tú como nego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Retail y moda» del curso «Comercio: retail, moda, alimentos y ticket». Explica el vocabulario propio del retail de moda, cómo se lee una curva de temporada, qué es el quiebre de talla, cómo se escribe y se mide una política de devoluciones, y qué significa el ritmo de compra de quien compra en tienda. Incluye glosario de doce términos, dos casos resueltos con datos ficticios, diez actividades evaluadas y un cierre con criterios de domin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tail · moda · estacionalidad · tallas · devoluciones · compras de inventario · PyME · mostra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ail y mod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sábado a media tarde y hay fila en tu local de moda. La primera clienta compró un pantalón, se lo probó en casa y volvió porque no le queda: la talla que pidió está agotada. La segunda pregunta si puede dejar el pendiente «hasta el lunes». La tercera señala que la etiqueta venía despegada. Lo resuelves como te sale, sin registrar nada, y al cierre del mes no sabes cuántas devoluciones hubo ni por qué motiv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ail y mod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almacén sobran las prendas que nadie pidió y faltan las tallas que todo el mundo pide. Cuando toca comprar la temporada, te guían dos cosas: el calendario de la moda y tu memoria del año pasado. No te falta esfuerzo: decides compras con una intuición y atiendes devoluciones sin un procedimient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para el dueño o el encargado de una tienda de ropa o accesorios en México: te da el método para leer la curva, detectar el quiebre de talla, ordenar un circuito de devolución y saber qué pone la ley en devoluciones y datos de clien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ail y mod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5]]></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zar la curva de temporada de tu negocio comparando cada periodo contra tus dos referencias y usarla para decidir compras, personal y comunicación; detectar el quiebre de talla (la talla y el color que se piden y no tienes) antes de que se agoten; escribir una política de devoluciones con plazo, condiciones y qué se entrega, y medirla con un registro sencillo; preguntar por la fecha de uso en el mostrador; y distinguir qué fija la ley en devoluciones y datos personales, qué decides tú y qué conviene revisar con un profesion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ail y mod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r la curva de temporada de tu negocio con una unidad fija y dos referencias tuy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a decisión para cada semana alta y cada semana baja, y no sólo un diagnóstic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el quiebre de talla y registrar la demanda que no pudiste servi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er una política de devoluciones escrita, con plazo, condiciones y qué entregas, igual para to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ail y mod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el motivo de cada devolución y leerlo como señal del surtido, del producto o del proveed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para cuándo lo necesitas?» antes de proponer nada, y distinguir qué fija la ley de lo que deci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retail tiene su propio idio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ropa hay cinco palabras que aparecen en la primera hora y ninguna se explica en el manual: temporada, estacionalidad, talla, devolución y fecha de uso. El glosario que sigue las define y señala el error que cada una suele produc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retail tiene su propio idio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ada confusión cuesta dinero: con temporada y estacionalidad mezcladas, compras por bloques equivocados y el almacén se llena de lo que no se vende; con fecha de uso y fecha de entrega mezcladas, no entiendes por qué la clienta se desespera; y si confundes tu política de devoluciones con lo que la ley reconoce, prometes en el mostrador más de lo que tu negocio puede sosten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retail tiene su propio idio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l retail de moda. Cada término reaparece en las lecciones siguien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2962275"/>
                <a:gridCol w="3152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i lo confun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ncía que compras y vendes j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s en octubre lo que se vende en dicie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cio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ventas no se reparten igual en 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s el personal cuando el pico ya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s en que la demanda su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nas de personal y luego falta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2962275"/>
                <a:gridCol w="3152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i lo confun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se usa la pr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s algo que llega tarde y se 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bre de 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lla y el color que se ago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nta se pierde por una prenda comp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va de t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reparten tus ventas por 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s las tallas que nadie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2962275"/>
                <a:gridCol w="3152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i lo confun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nda que vuelve por quien la comp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s algo que tu política no 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trega otra prenda, con o sin 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nfundes con devolución y descuadras la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éd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a favor para comprar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o das sin coste y pierdes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2962275"/>
                <a:gridCol w="3152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i lo confun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ner lo que se está ago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nes tarde y la talla se ag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nda perdida o que ya no se v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ide y parece que no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final de lo que quedó de la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s lo que se quedó en el piso sin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retail tiene su propio idio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rva se lee con dos referencias de tu propio negocio: el mismo periodo del año anterior y el promedio de los periodos vecinos. Con una sola referencia, el pico puede ser un mes excepcional o puede ser tu forma normal de vender; con las dos, se vuelve una decisión.]]></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rva-temporad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retail tiene su propio idio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5]]></a:t>
            </a:r>
          </a:p>
        </p:txBody>
      </p:sp>
      <p:sp>
        <p:nvSpPr>
          <p:cNvPr id="7" name="" descr=""/>
          <p:cNvSpPr/>
          <p:nvPr/>
        </p:nvSpPr>
        <p:spPr>
          <a:xfrm>
            <a:off x="514350" y="1219200"/>
            <a:ext cx="8115300" cy="2705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fusión que más cuesta: temporada contra estacionalidad]]></a:t>
            </a:r>
          </a:p>
        </p:txBody>
      </p:sp>
      <p:sp>
        <p:nvSpPr>
          <p:cNvPr id="10" name=""/>
          <p:cNvSpPr txBox="1"/>
          <p:nvPr/>
        </p:nvSpPr>
        <p:spPr>
          <a:xfrm>
            <a:off x="685800" y="1962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mporada es una decisión de compra: un bloque de prendas que entra al local con una fecha y sale con otra. La estacionalidad es un hecho: la demanda se concentra en ciertas semanas.]]></a:t>
            </a:r>
          </a:p>
        </p:txBody>
      </p:sp>
      <p:sp>
        <p:nvSpPr>
          <p:cNvPr id="11" name=""/>
          <p:cNvSpPr txBox="1"/>
          <p:nvPr/>
        </p:nvSpPr>
        <p:spPr>
          <a:xfrm>
            <a:off x="685800" y="2905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des tener estacionalidad sin tener temporada, y entonces te toca comprar en el momento y no en bloque; y puedes tener una temporada mal plane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retail tiene su propio idio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5]]></a:t>
            </a:r>
          </a:p>
        </p:txBody>
      </p:sp>
      <p:sp>
        <p:nvSpPr>
          <p:cNvPr id="7" name="" descr=""/>
          <p:cNvSpPr/>
          <p:nvPr/>
        </p:nvSpPr>
        <p:spPr>
          <a:xfrm>
            <a:off x="514350" y="1219200"/>
            <a:ext cx="8115300" cy="13335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eso la pregunta no es «¿qué temporada viene?», sino «¿en qué semanas vendes más y qué vendiste?». La segunda se responde con tus números; la primera, con la memoria. Y la memoria engañ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rva de temporada: comparar, no adiv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tacionalidad de tu negocio se puede ver en un papel. Si vendes por semana, anota las ventas de cada semana durante un año y dibuja la curva; si vendes por mes, hazlo por mes. Lo que importa es que la unidad sea la misma: una curva sólo se compara contra otra curv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rva de temporada: comparar, no adiv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urva sola no dice nada: «vendimos mucho en diciembre» puede ser un mes excepcional o un mes que te tocó la suerte. Para leerla necesitas dos referencias, las dos dentro de tu negocio: el mismo periodo del año anterior, que te dice si el pico se repite, y el promedio de los periodos vecinos, que dice qué periodo se salió de lo normal.]]></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curva es una decisión: un periodo alto te pide más gente en el mostrador y más piezas de las tallas que se agotan; un periodo bajo, inventario guardado en lugar de compr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rva de temporada: comparar, no adivinar · Ejemplo resuelto (caso inventado): la curva de una tienda de ropa de barri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unidad y el perio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a Nube (nombre ficticio) vende ropa de mujer en un local de barrio. No lleva un sistema sofisticado: anota en una libreta las ventas de cada semana, en piezas y en dinero, durante dos años. Todos los datos de este ejemplo son inventados para el ejerci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rva de temporada: comparar, no adivinar · Ejemplo resuelto (caso inventado): la curva de una tienda de ropa de barrio · Paso 2 de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curv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pasar las semanas a una hoja de cálculo aparecen tres tramos: cuatro semanas de venta baja al principio, dos que se disparan y un final de año en meseta, que se ve como meseta porque las últimas cuatro semanas quedan a la misma altura. Eso es el dato importante: no es un pico de un día, es un mes entero a la misma alt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rva de temporada: comparar, no adivinar · Ejemplo resuelto (caso inventado): la curva de una tienda de ropa de barri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s dos referenci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que más vendió se compara con la misma semana del año anterior: el pico se repite con la misma forma. Esa misma semana se compara después con el promedio de las dos vecinas: queda muy por encima. Dos referencias, dos lecturas: una dice «esto se repite», la otra «esto se salió de lo norm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rva de temporada: comparar, no adivinar · Ejemplo resuelto (caso inventado): la curva de una tienda de ropa de barri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lectura que cambia la comp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aparece el quiebre. La curva sube en total, pero no en todas las tallas: en las tallas de la parte media las ventas suben y en las más grandes no. La tienda compró siguiendo el promedio de la temporada anterior, así que le sobró de una talla y le faltó de otra, justo en las dos semanas de más ven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rva de temporada: comparar, no adivinar · Ejemplo resuelto (caso inventado): la curva de una tienda de ropa de barri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que se escrib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no es «comprar lo que se vendió el año pasado», sino «comprar lo que se vendió y se agotó». Se anota el periodo del pico, qué tallas se agotaron y cuándo se pidió el reabasto. Esa hoja es la que se compara con la curva del año sigui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rva de temporada: comparar, no adivinar · Ejemplo resuelto (caso inventado): la curva de una tienda de ropa de barri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este ejemplo no dic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que esas cifras sirvan para otra tienda, ni que el pico vaya a caer en la misma semana, ni que la venta por mes sea igual a la venta por semana. Cada negocio tiene su curva. Lo único que se traslada es el método: una unidad, dos referencias y una decisión escrita con fec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rva de temporada: comparar, no adivina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registro muestra que las cuatro últimas semanas del año son tus semanas más altas. Al comparar cada semana con el promedio de sus vecinas, tres quedan claramente por encima y una queda igual que el promedio. ¿Qué lectura es la correc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a anomalía de una sola semana: las otras tres fueron casualidad y no deben mover el plan.]]></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temporada alta sostenida: cuatro semanas por encima del promedio cercano obligan a decidir compras, personal y comunicación antes de que llegu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curva sube, toca comprar más prendas para el resto del año y no sólo para esas cuatro semana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medio de las semanas vecinas no sirve para leer la curva: lo único que cuenta es la comparación con el año anteri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llas: la línea que decide la ven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lla no es un atributo del producto: es una condición de la venta. Una prenda puede estar correcta en precio, color y estilo y aun así no servir, porque la talla que pidió la clienta se agotó hace dos días. En retail de moda eso pasa tanto o más que la falta de mercancía completa: no te falta ropa, te falta una combinación de talla y col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llas: la línea que decide la ven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fenómeno tiene nombre: quiebre de talla. Separa dos cosas que el negocio confunde: agotarse, que es no quedar ninguna pieza de esa talla y color, y sobrar, que es quedar piezas de una talla que nadie pidió. El quiebre nace de comprar por promedio y por lógica de surtido, no por lo que se pidió de verdad. Cuando se rompe una talla, la venta no se pierde del todo: se pierde para quien la pidió, y la prenda se queda en el piso o devuelta al proveed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llas: la línea que decide la ven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acción honesta no es «pedir más de todo», sino medir tres cosas: cuántas piezas vendiste de cada talla, cuántas quedan en el piso y qué talla pidió quien no encontró. Esa tercera cifra casi nadie la lleva, y es la que dice qué pedir al proveedor la próxima vez.]]></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llas: la línea que decide la v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mino completo del quiebre: lo que se pidió, lo que quedó, lo que cuesta y lo que se anota. La última flecha es la única que evita que el problema se repita: sin la demanda que no pudiste servir, el siguiente pedido vuelve a adivinar.]]></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quiebre-tall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allas: la línea que decide la ven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talla se agotó y en el piso sobran prendas de tallas que nadie pidió, el problema principal es el exceso de inventario y no la falta de la talla que se pidió.]]></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allas: la línea que decide la ven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talla M en negro y sólo queda M en azul. Tienes el dinero de la venta, la clienta tiene prisa por una fecha y el mismo modelo llega en días. ¿Qué es lo que menos convien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el cambio a la talla que sí hay, aunque sea de otro color, y ajustar la diferenci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el motivo «talla no disponible» y avisar al proveedor para reposición: es el dato que decide el siguiente pedi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volver el dinero de inmediato y sacar la prenda del piso: la venta se perdió y el inventario tambié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artar la prenda con el nombre de la clienta hasta que llegue la talla que pidi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voluciones: tu política y lo que la ley sí po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volución no es un contratiempo: es parte del sistema de compra en tienda de moda. Quien compra en tienda no compra sólo el producto, compra una fecha: se lo prueba en casa, lo usa en un evento y lo devuelve si no encaj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procedimiento se escribe con cinco cosas: qué se acepta (prenda con etiqueta, sin uso, sin cambios y sin desgaste), en qué plazo, en qué estado debe venir la prenda, qué se entrega (cambio, crédito o dinero) y qué se avisa al cliente. Si esas cinco no están escritas, cada vendedor las inventa y el cliente se entera de la regla después de compr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voluciones: tu política y lo que la ley sí po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que medir, no sólo atender. La cifra que importa no es cuántas hubo, sino de qué son: por talla es un problema de surtido; porque la prenda no le gustó, de producto; porque llegó dañada, del proveedor. Registrar el motivo por prenda y por talla convierte el mostrador en un sensor del negocio. Y dos preguntas que casi nadie se hace: cuánto te cuesta cada devolución y qué parte de tu venta representa. Sin esos números, la devolución es una molestia; con ellos, una línea de trabaj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voluciones: tu política y lo que la ley sí po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rcuito completo, con la línea legal separada de la línea comercial. Los dos primeros pasos son los que evitan la discusión: si el plazo y la condición están escritos y visibles, la conversación con la clienta es breve y el motivo queda anotado para que serves en la próxima compra.]]></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volucion-circuit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voluciones: tu política y lo que la ley sí pon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5]]></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devolución es una línea legal y no sólo una política]]></a:t>
            </a:r>
          </a:p>
        </p:txBody>
      </p:sp>
      <p:sp>
        <p:nvSpPr>
          <p:cNvPr id="10" name=""/>
          <p:cNvSpPr txBox="1"/>
          <p:nvPr/>
        </p:nvSpPr>
        <p:spPr>
          <a:xfrm>
            <a:off x="685800" y="1962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evoluciones no se rigen sólo por lo que decidas en el local.]]></a:t>
            </a:r>
          </a:p>
        </p:txBody>
      </p:sp>
      <p:sp>
        <p:nvSpPr>
          <p:cNvPr id="11" name=""/>
          <p:cNvSpPr txBox="1"/>
          <p:nvPr/>
        </p:nvSpPr>
        <p:spPr>
          <a:xfrm>
            <a:off x="685800" y="22764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México, las condiciones de venta y el trato al consumidor están bajo la vigilancia de la Procuraduría Federal del Consumidor (PROFECO), y la ley federal de protección al consumidor distingue entre la compra en el mostrador y la compra a distancia o p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voluciones: tu política y lo que la ley sí pon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5]]></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léfono: en la venta a distancia hay un derecho de cancelación que la propia ley fija, con un plazo y un procedimiento, y en la venta en tienda lo que gobierna es tu política comercial, la que publicaste y la que debes cumplir como la dijis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voluciones: tu política y lo que la ley sí pon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5]]></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correcta tiene dos capas. La que no es tuya: lo que la ley establece para la venta a distancia, para la forma de informar precios y condiciones y para los datos personales que recabas. La que sí es tuya: el plazo que fijas, las condiciones de la prenda, qué entregas en cada caso y cómo lo comunicas. Puedes ser más generoso que la ley en tu tienda, pero nunca más restrictivo en lo que la ley ya reconoce, y nunca prometer en el mostrador algo que tu política escrita no di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voluciones: tu política y lo que la ley sí pon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5]]></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un detalle que parece menor: al registrar una devolución anotas datos de tu clienta —nombre, teléfono— y eso es un dato personal, que se recaba con un propósito claro y con un aviso de privacidad. Revisa tu política, tu aviso de privacidad y los permisos de uso de las imágenes de tu colección antes de tu próxima campaña: esto no sustituye la asesoría legal de un profesion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voluciones: tu política y lo que la ley sí pon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compra en tu tienda física y exige su dinero por una prenda que no le gustó y que ya trae la etiqueta arrancada. Tu política escrita dice que se aceptan devoluciones con etiqueta, sin uso y dentro del plazo que tú fijaste. ¿Qué correspond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volver el dinero: en una tienda física el cliente siempre puede devolver lo que compró.]]></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tu política y explicarla con claridad: en la tienda física gobierna la que publicaste y cumples igual para tod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e crédito aunque no lo haya pedido, para no perder la vent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volverle el dinero sólo si no hay más gente en la fila, para no dar mala imag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de quien compra en tienda: la fecha de u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compra en tienda no compra un producto: compra para un momento, y ese momento tiene fecha. La clienta que entra un sábado buscando un pantalón probablemente tiene una cena o un viaje en pocas semanas; quien compra un suéter en noviembre tiene un regalo antes de diciembre. Esa fecha manda sobre la conversación, aunque nadie la mencion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de quien compra en tienda: la fecha de u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pregunta más útil del mostrador no es «¿te puedo ayudar?», sino «¿para cuándo lo necesitas?». Con la respuesta cambian tres cosas: si hay que resolver hoy o hay tiempo para pedirlo; si la búsqueda de talla puede esperar al pedido; y el tipo de oferta, porque una compra con fecha se puede servir con un producto que llega en d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de quien compra en tienda: la fecha de u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tmo tiene un segundo movimiento: la clienta no siempre quiere la prenda más cara, quiere la que resuelve el evento. Y hay un tercero: la tienda tiene su propio calendario (cuándo entra la colección, cuándo hay que pagar al proveedor) y tu venta está atada a él. Cuando los dos calendarios no coinciden, aparecen los dos problemas típicos del retail: el sobrante de lo que ya no se vende y el quiebre de lo que todos pid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de quien compra en tienda: la fecha de u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pregunta produce cuatro respuestas y cuatro decisiones distintas. Es la forma más barata de obtener información: no cuesta tiempo, no suena a interrogatorio y ordena de inmediato qué se puede resolver en el mostrador y qué requiere un pedid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echa-de-us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itmo de quien compra en tienda: la fecha de u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vimientos del mostrador cuando la clienta pide una prenda que necesita para una fech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si esa talla y ese color están en el piso ahor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hay, decir el tiempo real de reposición, no una promes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la alternativa que resuelve la fecha: otra talla, otro color u otro model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la demanda que no pudiste servir: talla, color, modelo y fech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para cuándo lo necesita y anotar la fech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itmo de quien compra en tienda: la fecha de uso · Ejemplo resuelto (caso inventado): la clienta del sábad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di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o un pantalón negro, talla M, para el sábado» (caso inventado para el ejercicio). No dice la palabra «fecha», pero la información está ahí. Quien atiende puede tomar la fecha o puede hacer tres preguntas de talla y perder la venta por el camin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itmo de quien compra en tienda: la fecha de uso · Ejemplo resuelto (caso inventado): la clienta del sábad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egunta que cambia to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sábado o para antes del sábado?» La clienta contesta «para el sábado, es una cena». Con esa frase ya sabes dos cosas: que la fecha es real y que el margen es corto. La conversación deja de ser sobre taloneras y pasa a ser sobre qué se puede entregar a tiemp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itmo de quien compra en tienda: la fecha de uso · Ejemplo resuelto (caso inventado): la clienta del sábad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 que hay en el pi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iso hay talla M en negro, pero es de la colección anterior; en la nueva la M está en azul. Aquí aparece el quiebre de talla: la prenda que la clienta quiere, con su fecha, no está. La fecha no perdona el quiebre: por eso hay que detectarlo antes, no en el mostrado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itmo de quien compra en tienda: la fecha de uso · Ejemplo resuelto (caso inventado): la clienta del sábad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respuesta que no pierde la ven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un «no hay», el guion es: M en negro agotada, M en azul disponible, y el pedido de reposición sale en días. Y una alternativa que sí resuelve la fecha: el otro modelo de la misma línea, en negro, con la misma fecha de entrega. Lo que no se hace es prometer un tiempo de reposición que nadie cono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itmo de quien compra en tienda: la fecha de uso · Ejemplo resuelto (caso inventado): la clienta del sábad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se ano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a demanda no servida: talla M, color negro, modelo, fecha del sábado y el motivo, que fue que no había talla. Esa fila alimenta el siguiente pedido al proveedor y la curva de tallas del mes que viene. Una devolución por talla y una demanda no servida por talla son el mismo dato visto desde dos lados: las dos dicen qué compraste de má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itmo de quien compra en tienda: la fecha de uso · Ejemplo resuelto (caso inventado): la clienta del sábad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criterio que que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retail de moda, la fecha del cliente manda sobre el calendario de la tienda. Atender la fecha es lo que hace que una venta se cierre; el surtido se acomoda después. Y el criterio sirve para cualquier negocio con fecha de uso: una panadería, una florería, un taller. Primero la fecha, luego el inventari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en el mostra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se mezclan cuatro cosas que parecen iguales y no lo son. La estacionalidad es la forma de tu año. La temporada es el bloque de mercancía que compras y vendes junto. La fecha de uso es el momento que trae el cliente. Y tu política de devoluciones es la regla que escribes para cuando la fecha no se resuelv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en el mostra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la estacionalidad con la temporada hace que compres por bloques equivocados. Confundir tu política con lo que la ley reconoce hace que prometas de más en el mostrador. Confundir la fecha de uso con la fecha de entrega hace que ofrezcas una prenda que llega tarde para el evento, y una prenda que llega tarde no se devuelve: se devuelve la confianza. Y confundir una devolución con un cambio descuadra la caja: no es lo mismo una prenda que vuelve a tu piso que un saldo a fav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en el mostrado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el término del retail que la nombra. Fíjate en quién decide y en si es una forma del año o un bloque de mercancía.]]></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semanas en las que tu tienda vende claramente más]]></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talla y el color que se agotaron mientras el resto del surtido se queda]]></a:t>
            </a:r>
          </a:p>
        </p:txBody>
      </p:sp>
      <p:sp>
        <p:nvSpPr>
          <p:cNvPr id="12"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día en que la clienta va a usar la pren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bloque de mercancía que compras y vendes junto, con su entrada y su salida]]></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hecho de que las ventas se concentren en ciertas semanas del año]]></a:t>
            </a:r>
          </a:p>
        </p:txBody>
      </p:sp>
      <p:sp>
        <p:nvSpPr>
          <p:cNvPr id="9" name=""/>
          <p:cNvSpPr txBox="1"/>
          <p:nvPr/>
        </p:nvSpPr>
        <p:spPr>
          <a:xfrm>
            <a:off x="514350" y="2552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reglas que escribes: plazo, condiciones y qué entregas en cada caso]]></a:t>
            </a:r>
          </a:p>
        </p:txBody>
      </p:sp>
      <p:sp>
        <p:nvSpPr>
          <p:cNvPr id="10" name=""/>
          <p:cNvSpPr txBox="1"/>
          <p:nvPr/>
        </p:nvSpPr>
        <p:spPr>
          <a:xfrm>
            <a:off x="514350" y="3219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3495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bre de talla]]></a:t>
            </a:r>
          </a:p>
        </p:txBody>
      </p:sp>
      <p:sp>
        <p:nvSpPr>
          <p:cNvPr id="12" name=""/>
          <p:cNvSpPr txBox="1"/>
          <p:nvPr/>
        </p:nvSpPr>
        <p:spPr>
          <a:xfrm>
            <a:off x="628650" y="3848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echa de uso]]></a:t>
            </a:r>
          </a:p>
        </p:txBody>
      </p:sp>
      <p:sp>
        <p:nvSpPr>
          <p:cNvPr id="13" name=""/>
          <p:cNvSpPr txBox="1"/>
          <p:nvPr/>
        </p:nvSpPr>
        <p:spPr>
          <a:xfrm>
            <a:off x="628650" y="4200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mpora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acionali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olítica de devolu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Temporada a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en el mostrad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nueve cosas del retail según quién las decide: tu negocio, la ley o el proveedor, o la clie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decides tú y lo publica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fija la ley o el proveedo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trae la client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lazo en que aceptas devoluciones en tu tiend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condiciones de la prenda que se acepta de vue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entregas en cada caso: cambio, crédito o diner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fecha de entrega que prometes en el mostrado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derecho de cancelación de la venta a distanci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tiempo de reposición que da el proveedor]]></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s tallas y los colores que el proveedor produce]]></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fecha para la que la clienta necesita la prend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El motivo por el que devuelve la prenda]]></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en el mostrador]]></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talla que el cliente pide se ___ antes de tiempo, la venta se pierde aunque el resto del surtido esté completo. Cuando una prenda ___ por talla y ya no se puede vender en el piso, no es una devolución: es ___ que ya tienes y que alguien más está pidien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agenda de temporada en cinc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paso produce un renglón escrito y una pregunta que lo guía. La hoja tiene una fila por semana o por mes, y las cinco columnas son lo que hace falta para que la curva sirva de algo: vender, comparar, marcar, decidir y revisar.]]></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genda-temporad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agenda de temporada en cinco pas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cinco pasos y termina en una hoja con fecha. Paso uno, la unidad: vendes por semana o por mes y te quedas con esa. Paso dos, la referencia: comparas cada periodo contra tu propia referencia y no contra el promedio de la industria, porque tu promedio es el tuyo. Paso tres, la marca: señalas qué periodos quedan fuera de lo normal. Paso cuatro, la decisión: para cada periodo marcado escribes qué compras, qué gente pones en el mostrador y qué comunicas. Paso cinco, la revisión: cada cuatro semanas comparas la curva que leíste con la que de verdad pasó, y ajus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agenda de temporada en cinco pas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la hoja tiene cinco columnas y una fila por semana o por mes: qué vendiste, contra qué lo comparaste, si quedó fuera de lo normal, qué decidiste y qué pasó. La columna más importante es la última: si escribiste que ibas a reponer la talla M y no lo reponiste, la curva del año siguiente te lo cobr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agenda de temporada en cinco pas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método, con su propia hoja, sirve para las devoluciones: fecha, prenda, talla, motivo, qué entregaste y cuánto costó. La curva de temporada y la hoja de devoluciones son el mismo instrumento visto desde dos lados: te dicen qué pedir y qué no comprar. Lo que hagas con eso sigue siendo decisión tuya: por eso conviene escribirl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agenda de temporada en cinco pa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 la agenda de temporada de un negocio de retai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s cada periodo contra tu propia referenci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es compras, personal y comunicación para cada periodo marcad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iges la unidad de medida: semana o mes, y la mantien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rcas los periodos que quedan fuera de lo norm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s cada cuatro semanas y ajustas el plan con lo que pasó de verda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agenda de temporada en cinco pas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ncargado nuevo escribió estas cinco frases en el chat del equipo para explicar la temporada y las devoluciones. Marca las que no se sostienen.]]></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nuestra tienda el cliente puede devolver cualquier prenda, sin condiciones y en cualquier momento.»]]></a:t>
            </a:r>
          </a:p>
        </p:txBody>
      </p:sp>
      <p:sp>
        <p:nvSpPr>
          <p:cNvPr id="10" name=""/>
          <p:cNvSpPr txBox="1"/>
          <p:nvPr/>
        </p:nvSpPr>
        <p:spPr>
          <a:xfrm>
            <a:off x="628650" y="33242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urva de temporada se lee comparando contra la misma semana del año anterior y contra el promedio de las semanas vecin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una talla se agota, la solución es comprar más de todas las talla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quiebre de talla es exactamente lo mismo que un exceso de inventari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la clienta necesita para el sábado se decide preguntándole para cuándo lo necesi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agenda de temporada en cinco paso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rma la hoja de temporada de tu negocio: elige la unidad, dibuja la curva de los últimos doce periodos, marca los periodos altos y bajos y escribe una decisión para cada uno. Después arma la hoja de devoluciones con seis columnas: fecha, prenda, talla, motivo, qué entregaste y cuánto costó. Con las dos hojas tienes el instrumento del curs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llevas el registro, usa la libreta de ventas de las últimas semanas y dibuja la curva a mano. Empieza por la hoja de devoluciones, que puedes levantar hoy.]]></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agenda de temporada en cinco pasos · Memoria: términ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cio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ventas se concentran en ciertas semanas d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bloque de mercancía que compras y vendes j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bre de 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lla que se agota mientras el resto del surtido s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quien compra usará la pr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agenda de temporada en cinco pasos · Memoria: términ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5]]></a:t>
            </a:r>
          </a:p>
        </p:txBody>
      </p:sp>
      <p:graphicFrame>
        <p:nvGraphicFramePr>
          <p:cNvPr id="7" name="" descr=""/>
          <p:cNvGraphicFramePr>
            <a:graphicFrameLocks noGrp="1"/>
          </p:cNvGraphicFramePr>
          <p:nvPr/>
        </p:nvGraphicFramePr>
        <p:xfrm>
          <a:off x="514350" y="1257300"/>
          <a:ext cx="8115300" cy="24193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ner existencias de lo que ya se está ago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nda que se pierde o que ya no se puede 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éd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a favor para comprar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otra prenda a cambio de la que se dev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Memoria: términ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nic-r01-oa01"/>
              </a:rPr>
              <a:t><![CDATA[Abrir el juego en el O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referencias necesitas para leer una curva de temporad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ismo periodo del año anterior y el promedio de los periodos vecinos. Con una sola referencia, la curva es una impresión; con las dos, es una decis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quiebre de tall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mbinación de talla y color que se agota mientras el resto del surtido se queda en el piso. La venta se pierde por una prenda que ya comprast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egunta más útil en el mostrado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uándo lo necesitas? Con la respuesta sabes si hay que resolver hoy o si hay tiempo para pedirlo, y qué alternativa resuelve la fech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osas escribe una política de devolucione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acepta, en qué plazo, en qué estado, qué se entrega y qué se avisa al cliente. Sin las cinco, cada vendedor inventa su propia versió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registrar el motivo de cada devoluci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mbia el dueño del problema: el surtido, el producto o el proveedor. Sin motivo no hay diagnóstico, sólo una quej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tu política de devolución de lo que fija la le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agenda de temporada en cinco pasos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u política es lo que decides y publicas para la tienda. La ley fija el derecho de cancelación en la venta a distancia, el modo de informar las condiciones y el manejo de los datos personal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temporalidad]]></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tallas]]></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talla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legal]]></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fech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metodo]]></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2" name=""/>
          <p:cNvSpPr txBox="1"/>
          <p:nvPr/>
        </p:nvSpPr>
        <p:spPr>
          <a:xfrm>
            <a:off x="514350" y="29813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lees tu curva de temporada con dos referencias, detectas el quiebre de talla antes de que cueste una venta, atiendes la devolución con un procedimiento y sabes qué parte es tuya y qué parte no. Siguiente paso de la ruta: «E-commerc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urva y al circuito de la devolución. Casi siempre el fallo está en el motivo: si no registras por qué devuelven, no puedes saber si el problema es de talla, de producto o de proveedor, y la hoja no te sirve para decidir la compr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s la curva de temporada con una unidad fija y la lees contra tus dos referenci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a decisión para cada periodo alto y cada periodo bajo, y la revisas contra lo que pasó.]]></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el quiebre de talla antes de que se agote y registras la demanda que no pudiste servi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una política de devoluciones escrita, con plazo, condiciones y qué entregas, y todos la aplican igual.]]></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5]]></a:t>
            </a:r>
          </a:p>
        </p:txBody>
      </p:sp>
      <p:sp>
        <p:nvSpPr>
          <p:cNvPr id="7" name="" descr=""/>
          <p:cNvSpPr/>
          <p:nvPr/>
        </p:nvSpPr>
        <p:spPr>
          <a:xfrm>
            <a:off x="514350" y="2590800"/>
            <a:ext cx="8115300" cy="1809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s el motivo de cada devolución y lo lees como señal de surtido, de producto o de proveedor.]]></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s por la fecha de uso antes de proponer nada, y distingues lo que fija la ley de lo que publicas tú.]]></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materiales de la temporada también tienen dueñ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temporada alta vas a publicar fotos de la colección y de tus modelos. Si esas imágenes no son tuyas o no tienes permiso para usarlas, estás frente a un problema de derechos de autor, no de marketing: es una línea legal y no un detalle de diseñ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5]]></a:t>
            </a:r>
          </a:p>
        </p:txBody>
      </p:sp>
      <p:sp>
        <p:nvSpPr>
          <p:cNvPr id="7" name="" descr=""/>
          <p:cNvSpPr/>
          <p:nvPr/>
        </p:nvSpPr>
        <p:spPr>
          <a:xfrm>
            <a:off x="514350" y="1219200"/>
            <a:ext cx="8115300" cy="25812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correcta es tener el permiso escrito de quien aparece y de quien tomó la foto, guardarlo junto con la campaña, y saber qué haces si alguien te pide bajar una imagen. Lo mismo aplica al aviso de privacidad de tu tienda: si al registrar una devolución guardas nombre, teléfono o correo, ese dato se recaba con un propósito claro y un aviso que lo dice.]]></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a los dos documentos antes de tu próxima campaña: esto no sustituye la asesoría legal de un profesional.]]></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verifica. Ámbito: Méxic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5]]></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314575"/>
                <a:gridCol w="3743325"/>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dev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zo y las condiciones los fija cada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fija curvas ni cifras de ningún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vigila las condiciones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CO (gob.mx/prof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dad; sus criterios cambi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5]]></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314575"/>
                <a:gridCol w="3743325"/>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recho de cancelación en la venta a di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CO (gob.mx/prof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que leer el texto vigente; aquí no fijan pla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unidades de comercio minorista registra el paí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UE, INEGI (inegi.org.m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 no aporta tus cif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5]]></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314575"/>
                <a:gridCol w="3743325"/>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quiebre de talla y la curva de t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lustración del métod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no son datos de ningún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y las cifr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 ni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5]]></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314575"/>
                <a:gridCol w="3743325"/>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glas aplican a tu política y a tu aviso de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revisarlo con un profesional;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tiene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curaduría Federal del Consumidor: quién vigila las condiciones de venta]]></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qué se publica sobre devoluciones y derechos del consumidor antes de redactar tu política y de publicarla.]]></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Devoluci%C3%B3n"/>
              </a:rPr>
              <a:t><![CDATA[Devolución: el concepto y sus variantes para ordenar el glosario]]></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separar la devolución, el cambio y el crédito antes de escribir la política de tu tienda.]]></a:t>
            </a:r>
          </a:p>
        </p:txBody>
      </p:sp>
      <p:sp>
        <p:nvSpPr>
          <p:cNvPr id="11" name=""/>
          <p:cNvSpPr txBox="1"/>
          <p:nvPr/>
        </p:nvSpPr>
        <p:spPr>
          <a:xfrm>
            <a:off x="514350" y="35337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Comercio_al_por_menor"/>
              </a:rPr>
              <a:t><![CDATA[Comercio al por menor: el sector en el que está tu negocio]]></a:t>
            </a:r>
          </a:p>
        </p:txBody>
      </p:sp>
      <p:sp>
        <p:nvSpPr>
          <p:cNvPr id="12" name=""/>
          <p:cNvSpPr txBox="1"/>
          <p:nvPr/>
        </p:nvSpPr>
        <p:spPr>
          <a:xfrm>
            <a:off x="514350" y="39052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lo para ubicarte en el sector y ver de qué vocabulario se sirve todo el mundo en un mostrador.]]></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Directorio Estadístico Nacional de Unidades Económicas: los comercios de tu zona]]></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u actividad y tu municipio: sirve para saber quién más compra en tu misma fecha y para no copiar una curva que no es la tuy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1-oa01"/>
              </a:rPr>
              <a:t><![CDATA[Retail y mo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Retail y moda»: «E-commerce», la ruta siguiente del curso «Comercio: retail, moda, alimentos y ticket». Lo que queda aquí (la curva de temporada, el quiebre de talla y el procedimiento de devoluciones) también decide cómo se vende en línea; sólo que la página no tiene piso, ni una talla agotada a la vista, ni una clienta parada en el mostrador. Esta lección te deja el criterio y el instrumento de medición; la siguiente los lleva a la diferencia entre una página que muestra productos y una que vend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2026-10-25T03:39:51Z</dcterms:created>
  <dcterms:modified xsi:type="dcterms:W3CDTF">2026-10-25T03:39:51Z</dcterms:modified>
  <dc:title>Retail y moda</dc:title>
  <dc:description>Presentación editable del OA «Retail y moda». Enlace: https://marketing.lumbre.lat/object/mkt-nic-r01-oa01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