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presProps" Target="presProps.xml"/>
  <Relationship Id="rId113" Type="http://schemas.openxmlformats.org/officeDocument/2006/relationships/viewProps" Target="viewProps.xml"/>
  <Relationship Id="rId11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commerce: la diferencia entre mostrar y vender»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commerce: la diferencia entre mostrar y vender»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commerce: la diferencia entre mostrar y vender»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el error empieza en el vocabulari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el error empieza en el vocabulario» (2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el error empieza en el vocabulario» (3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el error empieza en el vocabulario» (4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ocho puntos que separan mostrar de vender» (2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ocho puntos que separan mostrar de vender» (3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ocho puntos que separan mostrar de vender» (4 de 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ocho puntos que separan mostrar de vender» (5 de 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ocho puntos que separan mostrar de vender» (2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ocho puntos que separan mostrar de vender» (3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ocho puntos que separan mostrar de vender» (4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ienda inventada para el ejercicio): la revisión de «Cerámica Alti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rámica Altiplano» es una tienda inventada para este ejercicio: vende cerámica hecha a mano y tiene cuarenta referencias en línea. En el mes anterior recibió 1 400 visitas y 28 pedidos. El carrito promedio de esos pedidos fue de 780 pesos y seis de cada diez carritos se quedaron a medio camino. Todos esos números son inventados; sirven para practicar la revisión, no para comparar con tu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ienda inventada para el ejercicio): la revisión de «Cerámica Alti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El preci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página del producto aparece el precio de la pieza y nada más. El costo de envío aparece hasta el final, como un recargo que se calcula. Quien compra tiene que llegar al último paso para saber cuánto va a gastar, y ese paso es donde la mayoría abandona. El primer cambio es de un día: poner el costo de envío como cifra visible (o, si cambia por zona, una tabla corta) y mostrar el total 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ienda inventada para el ejercicio): la revisión de «Cerámica Alti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icha del producto tiene tres fotos y una línea de descripción: «Taza de barro, 350 ml». No dice material, ni diámetro, ni si viene en caja. El chat recibe cuatro preguntas al día sobre el diámetro y una sobre el material. Esas dos se contestan agregando dos líneas a la ficha, y dos dudas diarias dejan de llegar a tu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ienda inventada para el ejercicio): la revisión de «Cerámica Alti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El env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zona de entrega se calcula con el código postal y no hay un plazo visible; la página dice que el envío tarda unos días, sin decir desde cuándo se cuentan ni qué pasa con los paquetes que no llegan. La tienda ya tiene un acuerdo con una paquetería y ya conoce el costo por zona, pero no lo publica. Publicarlo es trabajo de una tarde, no de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ienda inventada para el ejercicio): la revisión de «Cerámica Alti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La forma de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ólo hay una forma de pago: tarjeta. La página no menciona la opción de pagar contra entrega, aunque la tienda la acepta para pedidos grandes en la zona más cercana. Hay gente que no usa tarjeta y hay gente que no quiere dar su número de cuenta: publicar una segunda opción abre la puerta a un grupo que hoy no compra. Lo que no procede es inventar un número de tarjetas; lo que procede es preguntar a tu banco y a tu procesador de pagos qué opciones reales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ienda inventada para el ejercicio): la revisión de «Cerámica Alti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política de devoluciones publicada. La tienda sí la aplica en la práctica, pero el comprador no lo sabe: para enterarse tiene que escribir. Es el punto más barato de arreglar de toda la lista y también el que más caro sale abajo, porque cada duda que llega por el chat es tiempo de alguien de tu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ienda inventada para el ejercicio): la revisión de «Cerámica Alti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ajo del pie hay un correo y un nombre comercial, pero no hay dirección física ni datos fiscales visibles. En una compra en línea el comprador no sólo compra el producto: compra a quien se lo va a mandar. Poner una dirección, un teléfono de atención y los datos que identifican al negocio quita la sensación de que no hay nadie detrás de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ienda inventada para el ejercicio): la revisión de «Cerámica Alti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El camino y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botón de comprar está al final de una ficha larga, después de un video, y el carrito pide el código postal antes de dejar seguir: cada paso de más quita gente. Por último, el caso no tiene registrada la procedencia de las visitas, así que no puede saber si el problema está en la página de un producto, en la política de envío o en el precio. Con ocho respuestas ya puede escribir los tres cambios, y pedir a su equipo una sola cifra: de dónde vienen las vi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Mostrando: sin el costo total y las condiciones de devolución, el comprador no tiene lo que necesita para decid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otón y el precio son la mecánica de la compra, no la información que la sostiene. La pregunta que decide es si el comprador puede saber cuánto va a pagar y qué pasa si el producto no le sirve sin escribirle a alguien. Todo lo que la página no contesta termina en el chat, y el chat depende de que alguien esté disponible: en una PyME, casi siempre estás tú solo. Cada duda sin responder en la página es una venta que se enf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stinción de la lección: una página vende cuando le quita al comprador las dudas antes de pagar; la ficha, el precio y el botón son la mecánica, no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2-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legal: por qué el comprador te da datos» (2 de 9).]]></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legal: por qué el comprador te da datos» (3 de 9).]]></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legal: por qué el comprador te da datos» (4 de 9).]]></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legal: por qué el comprador te da datos» (5 de 9).]]></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legal: por qué el comprador te da datos» (6 de 9).]]></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legal: por qué el comprador te da datos» (7 de 9).]]></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legal: por qué el comprador te da datos» (8 de 9).]]></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legal: por qué el comprador te da datos» (9 de 9).]]></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2-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es si la página puede funcionar sin ellas. El carrito, la sesión y la memoria de lo que aceptaste son necesarias para operar la tienda: sin ellas no hay compra que completar. La medición y la publicidad no son necesarias para vender, son un servicio que se le pide al comprador, y para ese caso hace falta que diga que sí, con las dos opciones a la vista. Ojo: esto no sustituye la asesoría legal de un profesional; lo que no cambia es la práctica sana de no pedir permiso a escon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cookies estrictamente necesarias de cookies de medición y publicidad, y explica por qué unas se activan sin permiso y las otras lo requier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2-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sólo lo necesario, avisar para qué se usa cada dato, cobrar el pago a través de un procesador y pedir consentimiento para lo que no es indispe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ncipio es uno solo: cada dato se pide para un motivo que el comprador conoce y se usa sólo para ese motivo. Guardar la tarjeta en tu propio sistema es el camino que más exposición te da y el que la vía correcta evita: el número no debería pasar por tu servidor. Avisar no es un trámite: es lo que convierte una captura de dato en un dato autorizado. Y la cuarta opción no es una alternativa real. Recuerda: esto no sustituye la asesoría legal d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pasos de la vía correcta: pedir lo necesario, avisar, cobrar por un tercero y pedir permiso para lo que no es indispe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res de palabras que se confunde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recio total se calcula hasta el final, con el código postal → Muestra el catálogo: la duda del dinero queda para el último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ficha dice material, medidas y qué viene en la caja → Vende: le quita al comprador la duda sobre 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olítica de devoluciones está publicada con plazo y costo → Vende: el riesgo queda escrito antes de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equipo registra cuántos carritos se quedan a medio camino → Mide el camino entre el interés y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orreo se pide para avisar del envío y sólo se usa para eso → Vende en serio: cada dato tiene un motivo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res trabajados en la lección: precio y precio total, garantía y devolución, conversión y carrito, visita y comp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2-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osto de envío se muestra como cifra antes de pagar → Quitan una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página dice cuánto tarda el envío y desde cuándo se cuenta → Quitan una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catálogo tiene fotos de cada pieza y su precio → Sólo muestran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dirección del negocio aparece al final de la página → Quitan una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 hay política de devoluciones y hay que escribir para enterarse → Dejan al comprador e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cookie de medición se activa sin avisar de la medición → Dejan al comprador e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ficha dice el material, la medida y el contenido del paquete → Quitan una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lista tiene cuarenta referencias ordenadas por precio → Sólo muestran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tegoría de dudas y la categoría de riesgos se separan por el punto del método que atienden: quitar una duda o dejar un riesg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2-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nde · catálogo · precio total ·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alabras que ordenan la lección: vender, catálogo, precio total y aviso de privacidad. Con ellas ya puedes señalar en una frase qué le falta a una tienda concreta, y con eso empieza la revisión de los ocho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de la lección: catálogo, ficha, carrito, checkout, precio total, garantía, devoluciones, carrito promedio, tasa de conversión, dato personal y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2-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2-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de la tienda en una hora»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mina el proceso completo como comprador y anota dónde te detienes → Anota cada duda con la frase con la que la formularía un cliente → Responde sí o no cada uno de los ocho puntos de la revisión → Decide qué cambio resuelve cada punto y cuánto cuesta → Elige tres cambios, ordénalos y escríbelos con responsabl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burocracia: cada paso produce el material del siguiente. Caminar sin la cuenta de administrador garantiza que veas lo que ve el comprador y no lo que tú ya sabes que hay; las frases del cliente son las que quedan escritas en la página; las respuestas de sí o no sobre los ocho puntos son las que puedes comparar entre dos meses; y los tres cambios sólo salen al final. Saltarse el primer paso es el error más común: con tu cuenta abierta, tu tienda se ve perfecta porque tú ya sabes dónde está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 la lección: caminar el camino, anotar las dudas, responder los ocho puntos, decidir el cambio y priorizar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2-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afé Altavista», la página que muestra y la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fé Altavista» es una tienda inventada para este ejercicio. Su página de producto tiene una foto grande, el nombre del café, el peso de la bolsa, el precio y un botón. No hay costo de envío, ni plazo, ni devoluciones, ni dirección del negocio. Es un catálogo muy bien hecho: se ve ordenado, es rápido y no se puede comprar nada que no esté en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afé Altavista», la página que muestra y la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después, punto por p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mpieza por lo que no cuesta dinero: el costo de envío visible (en su zona son 60 pesos, número inventado para el ejercicio), un plazo de entrega de dos a cuatro días y la ficha completa con molienda, tueste y fecha de tueste. Eso convierte una foto bonita en un producto que se puede decidir sin escribirle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afé Altavista», la página que muestra y la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ienda también deja de pedir el código postal antes de poder ver el catálogo: lo pide al final, cuando ya se sabe qué se va a comprar. Y el pago se hace a través de un procesador, de manera que el número de la tarjeta no queda guardado en su sistema. Con eso, el aviso de privacidad que enlaza al pie tiene algo que avisar: qué pide, para qué lo usa y a quién se lo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afé Altavista», la página que muestra y la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decisión d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no se resuelve en una tarde es la política de devoluciones: hay que decidir qué se acepta, en qué plazo, quién paga el flete de vuelta y en qué estado se recibe el paquete. Esa decisión se toma una vez, se escribe y se publica; después deja de ser un pendiente y empieza a ser una ventaja frente a las tiendas que lo escon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afé Altavista», la página que muestra y la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Qué s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se comparan dos números del panel y sólo dos: cuántos carritos se completaron y cuántos se quedaron a medio camino. La diferencia entre la página que muestra y la que vende se ve ahí, no en las visitas. Si las visitas suben y los carritos no, el cambio no llegó a la página que las trajo, y el trabajo de la semana siguiente es esa página, no el trá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Café Altavista», la página que muestra y la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visión termina con una hoja de ocho casillas, ocho respuestas y tres cambios escritos. No con una promesa: la tienda no se rediseña entera, se le quitan las trabas que ya se sabían. Todo lo anterior es un caso inventado: los nombres, los precios y los plazos no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osto de envío lo puede ver el comprador hasta el final,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la mecánica con la información: el precio y el botón hacen posible la compra, pero la compra se decide cuando ya no hay dudas. La segunda esconde el total hasta el final, justo lo que hace que la gente pregunte por el envío y se vaya. La tercera sí se sostiene: es un ejemplo de cómo una duda del chat señala un hueco de la página, y ese hueco se tapa con dos líneas de texto. La cuarta es el error caro: guardar el número de la tarjeta en el sistema propio es lo que la vía correcta evita, porque el pago debe procesarlo un tercero. La quinta esconde el consentimiento, y el orden correcto es que las dos opciones se vean al mismo nivel. Ojo: esto describe la práctica correcta y no sustituye la asesoría legal d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ocho puntos de la revisión y los cuatro pasos de la vía correcta sobre los datos del comp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2-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Camina tu tienda en línea como si fueras un comprador nuevo y anota las ocho respuestas: precio total a la vista, ficha que dice qué es, envío con plazo y costo, forma de pago, garantía y devoluciones, confianza, camino de compra y medición. Para cada casilla escribe la frase con la que un cliente te preguntaría esa duda. Después elige tres cambios y anota para cada uno qué resuelve, quién lo hace y en qué plazo, con la fecha en que lo vas a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revisión de la tienda en una hora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revisión de la tienda en una hora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revisión de la tienda en una hora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una página que vende de una que sól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e quita al comprador las dudas antes de pagar: el precio total, el contenido del paquete, el envío con su plazo y costo, y las condiciones de garantía y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orden natural de las dudas del comp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inero, el objeto, el movimiento y el mecanismo: precio total, qué incluye el paquete, envío y plazo, forma de pago. Quien compra pregunta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tienda en línea pide datos del comp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cobrar y para entregar. Esos datos identifican a una persona, y por eso hay que avisar para qué se usan, con qué destino y cuánto tiempo se guard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okies no necesitan permiso prev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estrictamente necesarias para que la página funcione: carrito, sesión y memoria de lo aceptado. Las de medición y publicidad sí requieren que el comprador acep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números hay que mirar en el pan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isitas, carritos iniciados y pedidos completados. La diferencia entre la visita y el carrito es donde se ve si la página vende o sól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on las dudas que te llegan por e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conviertes en texto de la página: cada pregunta del chat es una casilla que la página no resolvió. Y así baja el trabajo de tu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2-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2984" r:id="rId1"/>
    <p:sldLayoutId id="2481912985" r:id="rId2"/>
    <p:sldLayoutId id="2481912986" r:id="rId3"/>
    <p:sldLayoutId id="24819129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8596806e9a2d36a0c42da50f83f9d955baf7dcf36e0c85f1.jpg"/>
  <Relationship Id="rId3" Type="http://schemas.openxmlformats.org/officeDocument/2006/relationships/hyperlink" Target="https://marketing.lumbre.lat/object/mkt-nic-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hyperlink" Target="https://marketing.lumbre.lat/object/mkt-nic-r02-oa01" TargetMode="External"/>
  <Relationship Id="rId4" Type="http://schemas.openxmlformats.org/officeDocument/2006/relationships/hyperlink" Target="https://marketing.lumbre.lat/object/mkt-nic-r02-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hyperlink" Target="https://marketing.lumbre.lat/object/mkt-nic-r02-oa01" TargetMode="External"/>
  <Relationship Id="rId4" Type="http://schemas.openxmlformats.org/officeDocument/2006/relationships/hyperlink" Target="https://marketing.lumbre.lat/object/mkt-nic-r02-oa01"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hyperlink" Target="https://marketing.lumbre.lat/object/mkt-nic-r02-oa01" TargetMode="External"/>
  <Relationship Id="rId4" Type="http://schemas.openxmlformats.org/officeDocument/2006/relationships/hyperlink" Target="https://marketing.lumbre.lat/object/mkt-nic-r02-oa01"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hyperlink" Target="https://marketing.lumbre.lat/object/mkt-nic-r02-oa01" TargetMode="External"/>
  <Relationship Id="rId4" Type="http://schemas.openxmlformats.org/officeDocument/2006/relationships/hyperlink" Target="https://marketing.lumbre.lat/object/mkt-nic-r02-oa01" TargetMode="External"/>
  <Relationship Id="rId5"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hyperlink" Target="https://marketing.lumbre.lat/object/mkt-nic-r02-oa01" TargetMode="External"/>
  <Relationship Id="rId4"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hyperlink" Target="https://www.gob.mx/profeco" TargetMode="External"/>
  <Relationship Id="rId4" Type="http://schemas.openxmlformats.org/officeDocument/2006/relationships/hyperlink" Target="https://www.inegi.org.mx/app/denue/" TargetMode="Externa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2-oa01" TargetMode="External"/>
  <Relationship Id="rId3" Type="http://schemas.openxmlformats.org/officeDocument/2006/relationships/notesSlide" Target="../notesSlides/notesSlide10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commer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fer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st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duc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d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nic-r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una tienda en línea con ocho puntos que distinguen una página que muestra productos de una que vende, dejar por escrito los tres cambios que hay que hacer primero y saber por qué una tienda pide datos del comprador, qué debe avisarle y con qué permiso se usan las cook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E-commerce» del curso «Comercio: retail, moda, alimentos y ticket». Explica la diferencia entre un catálogo y una tienda, los ocho puntos de revisión, la vía correcta para pedir y usar datos personales, los dos tipos de cookies, dos casos resueltos con datos ficticios, ocho actividades con puntuación automática, dos juegos de repaso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commerce · tienda en línea · catálogo · ficha de producto · carrito de compra · datos personales · cookies · PyME en Méx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commerce: la diferencia entre mostrar y vend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s tres meses con tu tienda en línea. Las fotos están buenas, el precio está puesto y el catálogo ya tiene cuarenta referencias. Cuando abres el panel ves visitas todos los días y pedidos casi ninguno. En el chat te repiten las mismas tres preguntas: cuánto cuesta el envío, si esto viene en caja o en bolsa, y si se puede pagar contra entreg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commerce: la diferencia entre mostrar y vend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s el malentendido más caro del comercio en línea: creer que con un catálogo se vende. Un catálogo informa. Una tienda vende. Y la diferencia no está en el software ni en el número de referencias: está en si tu página contesta, sin que nadie tenga que escribirte, las preguntas que el comprador necesita resolver para decidirs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e da una plantilla bonita: te da un método de revisión y una hoja de resultados. La aplicas a tu tienda en una hora y sales con tres cambios concretos, no con una lista de dese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commerce: la diferencia entre mostrar y vend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9]]></a:t>
            </a:r>
          </a:p>
        </p:txBody>
      </p:sp>
      <p:sp>
        <p:nvSpPr>
          <p:cNvPr id="7" name="" descr=""/>
          <p:cNvSpPr/>
          <p:nvPr/>
        </p:nvSpPr>
        <p:spPr>
          <a:xfrm>
            <a:off x="514350" y="1219200"/>
            <a:ext cx="8115300" cy="33813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813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sar por una tienda en línea —la tuya o una del ejercicio— con ocho puntos de revisión, decidir en cada uno si la página está mostrando o vendiendo, y salir con tres cambios escritos y priorizados. Además: saber por qué una tienda pide datos para cobrar y para entregar, qué debe avisar al comprador y con qué permiso se usan las cookies.]]></a:t>
            </a:r>
          </a:p>
        </p:txBody>
      </p:sp>
      <p:sp>
        <p:nvSpPr>
          <p:cNvPr id="11" name=""/>
          <p:cNvSpPr txBox="1"/>
          <p:nvPr/>
        </p:nvSpPr>
        <p:spPr>
          <a:xfrm>
            <a:off x="685800" y="35814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s los casos, nombres y cifras de esta lección son inventados y están señalados como tales. Y esto no sustituye la asesoría legal de un profesion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commerce: la diferencia entre mostrar y vend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a página que muestra productos de una que vende, y lo explicas con una fras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ocho puntos de revisión a una tienda en línea, incluida la tuya, y sales con tres cambios priorizad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é datos pide una tienda, para qué los usa, a quién se lo avisa y por qué eso es una línea leg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error empieza en el vocabula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en línea hay dos cosas que se parecen y no son lo mismo. La primera es el catálogo: la lista de lo que vendes, con fotos y precios, ordenada para que el comprador vea que el producto existe. La segunda es la tienda: el conjunto de condiciones, costos, tiempos y garantías que le quitan al comprador el riesgo de decidirse solo, sin hablar con nadi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se nota en una sola pregunta: ¿puedo saber cuánto me va a costar y cuándo me llega sin escribirle a nadie? Si la respuesta es sí, tu página vende aunque tenga veinte productos; si es no, muestra aunque tenga dos m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error empieza en el vocabula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n cuatro palabras que conviene usar bien: catálogo, ficha de producto, carrito y checkout. Cada una tiene su lugar en el camino de compra, y confundirlas produce errores de trabaj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típico es usar el checkout como si fuera el carrito, o el carrito como si fuera la ficha de producto. Cuando el carrito pide el dato antes de tiempo y el checkout no dice nada, el comprador se siente presionado; cuando la ficha no dice qué incluye la caja, el comprador se 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error empieza en el vocabula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tienda en línea. Estas palabras se usan en el resto de la lección y del cur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9]]></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781175"/>
                <a:gridCol w="305752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ve en una tien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de lo que ven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índice con fotos y pre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ágina de un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s, descripción, medidas, mater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nde se acumulan las cosas por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ícono con el número de 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eckou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o final: se paga y se 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ormulario con el pago y la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305752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ve en una tien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 verdad vas a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más el envío y los im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sto y el tiempo en que l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bla de zonas, tiempos y co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cubre y por cuánt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zo y qué queda cu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a si el producto no sirv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zo, el flete de vuelta y el estado exi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305752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ve en una tien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rito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se gasta en promedio quien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úmero del panel de tu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de co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cada cien visitas, cuántas cierran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úmero del panel de tu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ato que identifica a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irección, correo, telé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de 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iso que explica qué pides y pa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lace al final de la pág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error empieza en el vocabula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tálogo dice qué tienes; la tienda dice qué pasa si el comprador compra. Las dos se ven igual en la pantalla —un precio, una foto— y por eso se confunden. La diferencia está en las respuestas: si tu página contesta lo que el comprador necesita saber, estás vendiendo aunque tengas veinte productos.]]></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ostrar-vende.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error empieza en el vocabular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compra en línea por ver fotos. La gente compra en línea porque tiene una duda y la página se la contesta sin costo para ella. Por eso una tienda con muchas visitas y pocos pedidos casi nunca tiene un problema de tráfico: tiene un problema de respuest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error empieza en el vocabular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en las preguntas que te llegan por el chat: son tu inventario real. Cada una es una tarea que la página no está haciendo. Si te preguntan el costo del envío, tu página no lo muestra; si te preguntan si viene en caja, tu ficha no lo dice; si te preguntan si se puede pagar contra entrega, tu checkout no ofrece esa forma de pa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error empieza en el vocabular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cambia la forma de trabajar. En lugar de poner más productos, lo que casi todos hacen cuando el mes sale flojo, la pregunta útil es: ¿qué duda del chat está contestando el cliente con los dedos, en lugar de contestársela tú? Cada duda convertida en texto quita un motivo de abandono y baja el trabajo de tu equip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segunda diferencia, más incómoda: una tienda que vende se puede auditar; una tienda que sólo muestra se puede admirar. El método de esta lección la convierte en algo revisable: ocho preguntas con respuesta de sí o 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error empieza en el vocabular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9]]></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stinción que lo cambia tod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ostrar y vender no se distinguen por la cantidad de productos, ni por el diseño, ni por la plataforma que usas, sino por una sola cosa: si la página le quita al comprador las dudas que tiene antes de pagar. Un catálogo responde qué vendes; una tienda responde si el comprador puede decidir con lo que ve ahí. Si la respuesta es sí, hay venta; si es no, hay tráfico, y el tráfico sin venta se paga igual que la venta: con fotos, con inventario y con tu tiemp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puntos que separan mostrar de vende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son los ocho puntos de la revisión. Están en el orden en que un comprador los va revisando, no por importancia técnica: primero las dudas de la compra, después las dudas del riesgo, y al final la forma de comprar y la medi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puntos que separan mostrar de vende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de usarlos es simple: ábrelos en tu tienda, contesta cada uno con sí o no y anota la respuesta con una frase. Ocho respuestas. La mitad se convierte en cambios el mismo día, porque no cuestan nada: poner el costo de envío a la vista, escribir qué incluye la caja. Las otras cuatro necesitan una decisión de fondo: qué prometes en garantía, a quién le pides el dato, de dónde viene la visita y qué haces con esa información.]]></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total a la vista. ¿El comprador ve lo que va a pagar, con envío e impuestos, sin llegar al final? Si el total cambia al último paso, la sorpresa es tu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puntos que separan mostrar de vende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que dice qué es. ¿La página dice material, medidas, contenido del paquete y para quién sirve? La ficha no es un adorno: es lo que evita el mensaje de «no era lo que pensé».]]></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vío: plazo, costo y responsable. ¿El comprador sabe cuánto cuesta, cuánto tarda y quién lleva el paquete? Si no lo sabe, lo pregunta o se v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 de pago sin sorpresas. ¿Hay más de una opción y se ven las condiciones? Una sola forma de pago cambia a la gente que sí iba a compr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puntos que separan mostrar de vende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rantía y devoluciones a la vista. ¿Se lee qué se cubre, por cuánto tiempo, quién paga el flete de vuelta y en qué estado se recibe el producto? Si está al final y escondida, no está.]]></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nza: quién es el negocio. ¿El comprador ve nombre, contacto, datos fiscales y una dirección? En línea, pagar a un desconocido es un riesgo; la confianza se construye con datos visib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puntos que separan mostrar de vende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olo camino de compra. ¿Hay una ruta principal evidente desde la ficha hasta el pago, sin pasos de más ni formularios que piden cosas que no necesi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ción: de dónde viene la visita. ¿Sabes qué páginas traen visitas y cuántas de ellas terminan en pedido? Sin eso no sabes qué arreglar prime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puntos que separan mostrar de ve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primeros puntos quitan una duda y los cuatro últimos quitan un riesgo. Se revisan en orden, porque el comprador pregunta en ese orden y abandona en el primero que no se respond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cho-pun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puntos que separan mostrar de vend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primeros puntos quitan una duda. Una duda es una razón concreta para no comprar todavía: no sé cuánto me va a costar, no sé qué voy a recibir, no sé cuándo llega, no sé cómo voy a pagar. Cada duda que sobrevive en la página es una persona que se va a escribirte, y una persona que escribe es una venta que depende de que alguien contes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puntos que separan mostrar de vend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orque hay un orden natural de la duda: primero el dinero (precio total), después el objeto (qué incluye el paquete), después el movimiento (envío y plazo) y por último el mecanismo (forma de pago). El cliente que tiene que preguntar va en ese orden y abandona en el primero que no se responde. Por eso una pregunta frecuente en el chat no es una curiosidad del cliente: es un hueco de la página, con nombre y con apelli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puntos que separan mostrar de vend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últimos quitan el riesgo. El riesgo es lo que el comprador teme que le pase: que no llegue, que llegue roto, que no le devuelvan el dinero o que se le cobre de más. Son dudas más caras que las anteriores porque tocan el dinero y el tiempo del comprador, y por eso se responden con una política publicada y con los datos del negocio a la vis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puntos que separan mostrar de vend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se juega buena parte de la diferencia entre una tienda y un catálogo: un catálogo no puede dar garantía porque no hay a quién reclamar; una tienda sí, y esa capacidad es lo que compra la confianza del comprador. Publicar la política de devoluciones no es un requisito burocrático: es parte del producto que vende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octavo punto es el que casi nadie revisa: sin saber de dónde viene la visita no sabes qué arreglar primero. Si la mayoría de tus visitas llegan de una sola página y ahí se van, el problema no es el catálogo ni el envío: es esa página. Sin ese dato, cualquier cambio es una apues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ocho puntos que separan mostrar de vender · Ejemplo resuelto (tienda inventada para el ejercicio): la revisión de «Cerámica Altiplano» · Paso 1 de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ámica Altiplano» es una tienda inventada para este ejercicio: vende cerámica hecha a mano y tiene cuarenta referencias en línea. En el mes anterior recibió 1 400 visitas y 28 pedidos. El carrito promedio de esos pedidos fue de 780 pesos y seis de cada diez carritos se quedaron a medio camino. Todos esos números son inventados; sirven para practicar la revisión, no para comparar con tu nego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ocho puntos que separan mostrar de vender · Ejemplo resuelto (tienda inventada para el ejercicio): la revisión de «Cerámica Altiplano» · Paso 2 de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precio total]]></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ágina del producto aparece el precio de la pieza y nada más. El costo de envío aparece hasta el final, como un recargo que se calcula. Quien compra tiene que llegar al último paso para saber cuánto va a gastar, y ese paso es donde la mayoría abandona. El primer cambio es de un día: poner el costo de envío como cifra visible (o, si cambia por zona, una tabla corta) y mostrar el total abaj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ocho puntos que separan mostrar de vender · Ejemplo resuelto (tienda inventada para el ejercicio): la revisión de «Cerámica Altiplano»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fich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l producto tiene tres fotos y una línea de descripción: «Taza de barro, 350 ml». No dice material, ni diámetro, ni si viene en caja. El chat recibe cuatro preguntas al día sobre el diámetro y una sobre el material. Esas dos se contestan agregando dos líneas a la ficha, y dos dudas diarias dejan de llegar a tu equip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ocho puntos que separan mostrar de vender · Ejemplo resuelto (tienda inventada para el ejercicio): la revisión de «Cerámica Altiplano» · Paso 4 de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enví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zona de entrega se calcula con el código postal y no hay un plazo visible; la página dice que el envío tarda unos días, sin decir desde cuándo se cuentan ni qué pasa con los paquetes que no llegan. La tienda ya tiene un acuerdo con una paquetería y ya conoce el costo por zona, pero no lo publica. Publicarlo es trabajo de una tarde, no de un m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ocho puntos que separan mostrar de vender · Ejemplo resuelto (tienda inventada para el ejercicio): la revisión de «Cerámica Altiplano» · Paso 5 de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forma de pag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ólo hay una forma de pago: tarjeta. La página no menciona la opción de pagar contra entrega, aunque la tienda la acepta para pedidos grandes en la zona más cercana. Hay gente que no usa tarjeta y hay gente que no quiere dar su número de cuenta: publicar una segunda opción abre la puerta a un grupo que hoy no compra. Lo que no procede es inventar un número de tarjetas; lo que procede es preguntar a tu banco y a tu procesador de pagos qué opciones reales tie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ocho puntos que separan mostrar de vender · Ejemplo resuelto (tienda inventada para el ejercicio): la revisión de «Cerámica Altiplano»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garantí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política de devoluciones publicada. La tienda sí la aplica en la práctica, pero el comprador no lo sabe: para enterarse tiene que escribir. Es el punto más barato de arreglar de toda la lista y también el que más caro sale abajo, porque cada duda que llega por el chat es tiempo de alguien de tu equip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ocho puntos que separan mostrar de vender · Ejemplo resuelto (tienda inventada para el ejercicio): la revisión de «Cerámica Altiplano» · Paso 7 de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confianz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ajo del pie hay un correo y un nombre comercial, pero no hay dirección física ni datos fiscales visibles. En una compra en línea el comprador no sólo compra el producto: compra a quien se lo va a mandar. Poner una dirección, un teléfono de atención y los datos que identifican al negocio quita la sensación de que no hay nadie detrás de la pági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ocho puntos que separan mostrar de vender · Ejemplo resuelto (tienda inventada para el ejercicio): la revisión de «Cerámica Altiplano» · Paso 8 de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El camino y la medic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otón de comprar está al final de una ficha larga, después de un video, y el carrito pide el código postal antes de dejar seguir: cada paso de más quita gente. Por último, el caso no tiene registrada la procedencia de las visitas, así que no puede saber si el problema está en la página de un producto, en la política de envío o en el precio. Con ocho respuestas ya puede escribir los tres cambios, y pedir a su equipo una sola cifra: de dónde vienen las visit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ocho puntos que separan mostrar de vende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tienda en línea tiene el catálogo completo, fotos de cada pieza, precio y un botón de comprar visible en cada ficha. No muestra el costo de envío ni la política de devoluciones. ¿Con esa página se está vendiendo o se está mostrand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ostrando: sin el costo total y las condiciones de devolución, el comprador no tiene lo que necesita para decidirse.]]></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ndiendo: el botón de comprar y el precio bastan para cerrar la ven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ostrando, pero es un problema de diseño y no de información.]]></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ndiendo a medias: si el cliente escribe, la venta se completa en el ch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legal: por qué el comprador te da datos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ienda en línea pide datos que una tienda de mostrador no pide: nombre, dirección, correo, teléfono y, con frecuencia, un medio de pago. No es un detalle del proceso: es una línea legal, y conviene entender por qué.]]></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legal: por qué el comprador te da datos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tivo es sencillo. Esos datos identifican a una persona, y en México los datos que identifican a una persona están protegidos por la ley federal de protección de datos personales: hay que avisar para qué se recogen, con qué destino se usan, cuánto tiempo se guardan y qué puede hacer el titular para acceder a ellos, corregirlos o pedir que se eliminen. Ese aviso al comprador es el aviso de privacidad, y es un documento, no un detalle del pie de pági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legal: por qué el comprador te da datos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mitad de la línea legal es de otro tipo: los datos que pides para cobrar y para entregar son también la base de la relación de consumo. Si le vendes a alguien que compra en línea, hay expectativas que se cumplen o no: que le cobres lo que dijiste, que le mandes lo que vendiste, que atiendas la garantía que ofreciste. Un negocio en línea que no declara sus condiciones —envío, plazo, devoluciones, garantía— deja por escrito un compromiso que después tendrá que sosten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legal: por qué el comprador te da datos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9]]></a:t>
            </a:r>
          </a:p>
        </p:txBody>
      </p:sp>
      <p:sp>
        <p:nvSpPr>
          <p:cNvPr id="7" name="" descr=""/>
          <p:cNvSpPr/>
          <p:nvPr/>
        </p:nvSpPr>
        <p:spPr>
          <a:xfrm>
            <a:off x="514350" y="12192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vía correcta: qué se avisa, para qué y con qué permis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ía correcta tiene cuatro pasos y se puede seguir hoy, sin esperar a un abogado.]]></a:t>
            </a:r>
          </a:p>
        </p:txBody>
      </p:sp>
      <p:sp>
        <p:nvSpPr>
          <p:cNvPr id="11" name=""/>
          <p:cNvSpPr txBox="1"/>
          <p:nvPr/>
        </p:nvSpPr>
        <p:spPr>
          <a:xfrm>
            <a:off x="685800" y="23241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o: pide sólo lo que necesitas para cobrar y para entregar. Nombre, dirección, correo y teléfono casi siempre bastan. Si pides información que ningún paso de tu proceso usa, estás guardando un dato que no us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legal: por qué el comprador te da datos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9]]></a:t>
            </a:r>
          </a:p>
        </p:txBody>
      </p:sp>
      <p:sp>
        <p:nvSpPr>
          <p:cNvPr id="7" name="" descr=""/>
          <p:cNvSpPr/>
          <p:nvPr/>
        </p:nvSpPr>
        <p:spPr>
          <a:xfrm>
            <a:off x="514350" y="1219200"/>
            <a:ext cx="8115300" cy="29718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718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avisa. En el aviso de privacidad —o en el texto que enlazas— dices quién es el negocio, qué datos pide, para qué los usa, cuánto tiempo los conserva y con quién se comparten. El dato de la dirección sale de ti hacia la paquetería que entrega el paquete: eso también se avisa.]]></a:t>
            </a:r>
          </a:p>
        </p:txBody>
      </p:sp>
      <p:sp>
        <p:nvSpPr>
          <p:cNvPr id="10" name=""/>
          <p:cNvSpPr txBox="1"/>
          <p:nvPr/>
        </p:nvSpPr>
        <p:spPr>
          <a:xfrm>
            <a:off x="685800" y="28670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obra a través de un procesador de pagos, de modo que el número de la tarjeta no pase por tu sistema. Cada plataforma tiene su propio camino para esto; lo que importa es que ese número no lo guardes tú.]]></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legal: por qué el comprador te da datos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9]]></a:t>
            </a:r>
          </a:p>
        </p:txBody>
      </p:sp>
      <p:sp>
        <p:nvSpPr>
          <p:cNvPr id="7" name="" descr=""/>
          <p:cNvSpPr/>
          <p:nvPr/>
        </p:nvSpPr>
        <p:spPr>
          <a:xfrm>
            <a:off x="514350" y="1219200"/>
            <a:ext cx="8115300" cy="3286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86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pide consentimiento para lo que no es indispensable. Las cookies estrictamente necesarias —las que sostienen el carrito y la sesión— se activan porque sin ellas la página no funciona; las de medición y de publicidad necesitan que el comprador acepte, con el botón de rechazar tan visible como el de aceptar.]]></a:t>
            </a:r>
          </a:p>
        </p:txBody>
      </p:sp>
      <p:sp>
        <p:nvSpPr>
          <p:cNvPr id="10" name=""/>
          <p:cNvSpPr txBox="1"/>
          <p:nvPr/>
        </p:nvSpPr>
        <p:spPr>
          <a:xfrm>
            <a:off x="685800" y="28670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o no sustituye la asesoría legal de un profesional: cada negocio y cada plataforma tienen su propio marco. Lo que esta lección te da es el orden —pide lo necesario, avisa para qué lo usas, cobra por un tercero y pide permiso para lo que no es indispensable— y con ese orden tu consulta llega al especialista bien arma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legal: por qué el comprador te da datos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as cookies conviene una precisión, porque es donde más se improvisa. Las estrictamente necesarias son las que hacen funcionar la página: guardar lo que dejaste en el carrito, recordar que aceptaste los términos, mantener la sesión abierta. Se activan sin pedir permiso, porque sin ellas la tienda no funcio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legal: por qué el comprador te da datos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e medición y de publicidad son otra cosa: sirven para saber de dónde vienen las visitas y para mostrarte publicidad. El orden correcto es el de la información y el del permiso: primero se dice qué se va a medir y con qué fin; después se ofrecen las dos opciones a la vista, con «aceptar» y «rechazar» al mismo nivel, sin casillas premarcadas ni botón de rechazo escondido. Y si alguien rechaza, la página sigue funcionando igu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legal: por qué el comprador te da datos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mismo aplica al resto de los datos: el que pides para cobrar no se usa para mandar publicidad, y el que pides para entregar no se usa para decidir a quién le vendes. La regla es sencilla: cada dato se pide para un motivo que el comprador conoce y se usa sólo para ese motiv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legal: por qué el comprador te da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dato del comprador tiene un motivo, y ese motivo se avisa. El nombre y la dirección salen hacia la paquetería; el correo y el teléfono, hacia el aviso del envío; el medio de pago, hacia quien procesa el cobro. Lo que no debe pasar es que un dato termine en un uso que nadie autorizó.]]></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atos-comprador.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ínea legal: por qué el comprador te da dat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cookies estrictamente necesarias para que el carrito y la sesión funcionaren se activan sin pedir consentimiento previo; las de medición y de publicidad requieren que el comprador acep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ínea legal: por qué el comprador te da dat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tienda pide nombre, dirección, correo, teléfono y los datos de la tarjeta, y guarda todo en la misma base de datos. ¿Cuál de estos es el camino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uardarlo todo en tu sistema es lo más rápido, mientras el comprador haya aceptado los términos.]]></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sólo lo necesario, avisar para qué se usa cada dato, cobrar el pago a través de un procesador y pedir consentimiento para lo que no es indispensab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menos datos, pero no avisar para qué se usan, mientras nadie lo not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pedir ningún dato y cobrar sólo con dinero en efectivo al momento de la entreg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res de palabras que se confun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res de palabras se confunden en el lenguaje de la tienda en línea, y al confundirse producen errores de trabajo.]]></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precio y precio total. El precio es lo que cuesta la pieza; el precio total es lo que sale del bolsillo, con envío e impuestos. Quien compra compara el precio total.]]></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garantía y devolución. La garantía cubre el producto que falla; la devolución es el derecho a devolver lo que no sirvió. Una tienda puede ofrecer una y no la otra, y confundirlas lleva a prometer de má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res de palabras que se confun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o: conversión y carrito. La conversión es el pedido ya pagado; el carrito es la intención a medio camino. Medir la conversión sin mirar el carrito es ver el final sin ver el camin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el más caro: visita y comprador. Una visita es alguien que llegó; un comprador es alguien que dejó sus datos. La tienda necesita las dos, pero cada una pide un cuidado distinto: a la visita, información; al comprador, seguridad y respe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res de palabras que se confund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de una tienda con lo que realmente está hacien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ecio total se calcula hasta el final, con el código postal]]></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ficha dice material, medidas y qué viene en la caj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olítica de devoluciones está publicada con plazo y cos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equipo registra cuántos carritos se quedan a medio camin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orreo se pide para avisar del envío y sólo se usa para e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nde: le quita al comprador la duda sobre el objet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nde: el riesgo queda escrito antes de la compr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ide el camino entre el interés y la compr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nde en serio: cada dato tiene un motivo declarad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uestra el catálogo: la duda del dinero queda para el último pa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res de palabras que se confunde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en tres grupos: las que quitan una duda para comprar, las que sólo muestran el catálogo y las que dejan al comprador en riesgo.]]></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itan una duda]]></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ólo muestran el catálogo]]></a:t>
            </a:r>
          </a:p>
        </p:txBody>
      </p:sp>
      <p:sp>
        <p:nvSpPr>
          <p:cNvPr id="12"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jan al comprador en riesgo]]></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osto de envío se muestra como cifra antes de pag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ágina dice cuánto tarda el envío y desde cuándo se cuen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atálogo tiene fotos de cada pieza y su prec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dirección del negocio aparece al final de la pági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 hay política de devoluciones y hay que escribir para enterars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cookie de medición se activa sin avisar de la medición]]></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ficha dice el material, la medida y el contenido del paquete]]></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lista tiene cuarenta referencias ordenadas por precio]]></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res de palabras que se confunde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ágina ___ cuando le quita al comprador las dudas antes de pagar. Un ___ sólo informa qué vendes. El ___ es lo que sale del bolsillo, con envío e impuestos. La ___ es el documento que explica qué datos pides y para qué los us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 tienda en una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étodo no se puede saltar: las frases del cliente son el material de la revisión, y sin ellas los ocho puntos se responden con opiniones en lugar de con huecos concretos de la págin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odo-revis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 tienda en una ho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es una revisión, no un formato: se hace en una hora, con una hoja de ocho casillas, y termina en una lista de tres cambios.]]></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media hora es de lectura: abre tu tienda en una ventana aparte, sin entrar con tu cuenta de administrador, y recorre el camino completo como si fueras un comprador que nunca ha comprado contigo. Anota cada vez que te detienes a pensar cuánto cuesta esto, qué incluye, cuándo llega o qué pasa si no me gusta. Cada parada es una casilla que tu página no resolvió.]]></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 tienda en una ho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media hora es de decisión: para cada casilla, responde sí o no y anota el cambio concreto que la resuelve. Ocho casillas, ocho respuestas. De ahí salen tres cambios: los que no cuestan nada y se hacen hoy, uno que necesita una decisión de fondo y uno que necesita hablar con tu equipo. Esos tres son tu lista de trabajo para la sema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de la tienda en una ho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amino de la revisión de una tienda en líne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 cada duda con la frase con la que la formularía un clien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onde sí o no cada uno de los ocho puntos de la revis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de qué cambio resuelve cada punto y cuánto cuesta]]></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ige tres cambios, ordénalos y escríbelos con responsable y fecha]]></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mina el proceso completo como comprador y anota dónde te detien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Ejemplo resuelto (caso inventado para el ejercicio): «Café Altavista», la página que muestra y la que vende · Paso 1 de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ant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fé Altavista» es una tienda inventada para este ejercicio. Su página de producto tiene una foto grande, el nombre del café, el peso de la bolsa, el precio y un botón. No hay costo de envío, ni plazo, ni devoluciones, ni dirección del negocio. Es un catálogo muy bien hecho: se ve ordenado, es rápido y no se puede comprar nada que no esté en pantall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Ejemplo resuelto (caso inventado para el ejercicio): «Café Altavista», la página que muestra y la que vende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después, punto por pu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mpieza por lo que no cuesta dinero: el costo de envío visible (en su zona son 60 pesos, número inventado para el ejercicio), un plazo de entrega de dos a cuatro días y la ficha completa con molienda, tueste y fecha de tueste. Eso convierte una foto bonita en un producto que se puede decidir sin escribirle a nadi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Ejemplo resuelto (caso inventado para el ejercicio): «Café Altavista», la página que muestra y la que vende · Paso 3 de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da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ienda también deja de pedir el código postal antes de poder ver el catálogo: lo pide al final, cuando ya se sabe qué se va a comprar. Y el pago se hace a través de un procesador, de manera que el número de la tarjeta no queda guardado en su sistema. Con eso, el aviso de privacidad que enlaza al pie tiene algo que avisar: qué pide, para qué lo usa y a quién se lo entreg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Ejemplo resuelto (caso inventado para el ejercicio): «Café Altavista», la página que muestra y la que vende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decisión de fon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resuelve en una tarde es la política de devoluciones: hay que decidir qué se acepta, en qué plazo, quién paga el flete de vuelta y en qué estado se recibe el paquete. Esa decisión se toma una vez, se escribe y se publica; después deja de ser un pendiente y empieza a ser una ventaja frente a las tiendas que lo esconde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Ejemplo resuelto (caso inventado para el ejercicio): «Café Altavista», la página que muestra y la que vende · Paso 5 de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Qué se m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se comparan dos números del panel y sólo dos: cuántos carritos se completaron y cuántos se quedaron a medio camino. La diferencia entre la página que muestra y la que vende se ve ahí, no en las visitas. Si las visitas suben y los carritos no, el cambio no llegó a la página que las trajo, y el trabajo de la semana siguiente es esa página, no el tráfic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Ejemplo resuelto (caso inventado para el ejercicio): «Café Altavista», la página que muestra y la que vende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salid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termina con una hoja de ocho casillas, ocho respuestas y tres cambios escritos. No con una promesa: la tienda no se rediseña entera, se le quitan las trabas que ya se sabían. Todo lo anterior es un caso inventado: los nombres, los precios y los plazos no existe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de la tienda en una ho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sponsable de la tienda escribió estas cinco frases en una nota intern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la tienda muestra bien el precio y el botón, ya es una tienda en línea que vend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sto de envío lo puede ver el comprador hasta el final, antes de paga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icha tiene que decir qué incluye la caja, porque ésa es la duda que más nos llega por el cha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amos el número de la tarjeta en nuestra base para que la próxima vez sea más rápido cobra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botón de rechazar las cookies de medición se puede poner abajo del todo, en letra pequeñ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de la tienda en una hora]]></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Camina tu tienda en línea como si fueras un comprador nuevo y anota las ocho respuestas: precio total a la vista, ficha que dice qué es, envío con plazo y costo, forma de pago, garantía y devoluciones, confianza, camino de compra y medición. Para cada casilla escribe la frase con la que un cliente te preguntaría esa duda. Después elige tres cambios y anota para cada uno qué resuelve, quién lo hace y en qué plazo, con la fecha en que lo vas a revisa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mpieces por el diseño ni por las fotos: empieza por las dudas. Escribe las frases del cliente antes de tocar nada, porque esas frases son el texto que va a quedar en la págin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 tienda en una hora · Memoria: términ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9]]></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de lo que ven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ágina de una pieza: material, medidas, con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nde se acumulan las cosas por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eckou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o final: se paga y se 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ale del bolsillo, con envío e im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de 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xplica qué datos pides y pa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 la tienda en una hora · Memoria: términ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9]]></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kie neces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sostiene el carrito y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rito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se gasta en promedio quien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Memoria: términ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nic-r02-oa01"/>
              </a:rPr>
              <a:t><![CDATA[Abrir el juego en el O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una página que vende de una que sólo muestr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e quita al comprador las dudas antes de pagar: el precio total, el contenido del paquete, el envío con su plazo y costo, y las condiciones de garantía y devolució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orden natural de las dudas del comprado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inero, el objeto, el movimiento y el mecanismo: precio total, qué incluye el paquete, envío y plazo, forma de pago. Quien compra pregunta en ese orde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tienda en línea pide datos del comprado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obrar y para entregar. Esos datos identifican a una persona, y por eso hay que avisar para qué se usan, con qué destino y cuánto tiempo se guarda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okies no necesitan permiso previ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estrictamente necesarias para que la página funcione: carrito, sesión y memoria de lo aceptado. Las de medición y publicidad sí requieren que el comprador acept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números hay que mirar en el panel?]]></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isitas, carritos iniciados y pedidos completados. La diferencia entre la visita y el carrito es donde se ve si la página vende o sólo muestr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on las dudas que te llegan por el chat?]]></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 la tienda en una hora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onviertes en texto de la página: cada pregunta del chat es una casilla que la página no resolvió. Y así baja el trabajo de tu equip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ostrar]]></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ookies]]></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ato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una página que muestra de una que vende, revisas una tienda con ocho puntos y sabes por qué una tienda pide datos y qué debe avisar al comprador. Siguiente paso: el ticket promedio y la frecuencia de compra en un negocio de alimento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glosario y a la revisión de los ocho puntos. Casi siempre el fallo está en creer que el precio y el botón ya son una tienda: si el comprador no puede saber cuánto va a pagar y qué pasa si el producto no le sirvió, la página muestr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a página que muestra productos de una que vende, y lo explicas con las dudas que le quitas al comprado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s cualquier tienda en línea con los ocho puntos y anotas la respuesta de sí o no de cada un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rtes las preguntas que te llegan por el chat en texto de la página, con la frase del cliente y no con la del catálog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qué datos pide una tienda, para qué los usa, a quién se los avisa y por qué el aviso de privacidad es un document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es con una hoja de revisión, con tres cambios priorizados, con responsable y con fecha, y los mides al mes siguient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en octubre de 2026.]]></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9]]></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2114550"/>
                <a:gridCol w="3543300"/>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atos puede recoger una tienda y con qué aviso debe hac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federal de protección de datos personales en posesión de los particulares: confirma el texto vigente en el portal o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deral; la reforma y la autoridad cambian, así que hay que leer la versión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uede exigir quien compra en línea y qué debe informar el vend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uraduría Federal del Consumidor: información sobre comercio electró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ías y procedimientos; revisa la versión pub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9]]></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114550"/>
                <a:gridCol w="3543300"/>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étodo de los ocho puntos de revisión de un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propi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no es un estándar del s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define el carrito promedio y la tasa de co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ción de la herramienta de analítica que ya 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plataforma lo calcula distinto: usa los números de tu pan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9]]></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114550"/>
                <a:gridCol w="3543300"/>
                <a:gridCol w="2457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negocios de tu giro hay en tu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el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oficial; sirve para conocer el tamaño de tu pl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precios, plazos y cifr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0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curaduría Federal del Consumidor: información y quejas en compras por internet]]></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apartado de comercio electrónico: ahí se explica qué debe informar el vendedor y qué puede exigir quien compra. La información cambia; confirma la versión publicada.]]></a:t>
            </a:r>
          </a:p>
        </p:txBody>
      </p:sp>
      <p:sp>
        <p:nvSpPr>
          <p:cNvPr id="9" name=""/>
          <p:cNvSpPr txBox="1"/>
          <p:nvPr/>
        </p:nvSpPr>
        <p:spPr>
          <a:xfrm>
            <a:off x="514350" y="2800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inegi.org.mx/app/denue/"/>
              </a:rPr>
              <a:t><![CDATA[INEGI · DENUE: el directorio de unidades económicas de México]]></a:t>
            </a:r>
          </a:p>
        </p:txBody>
      </p:sp>
      <p:sp>
        <p:nvSpPr>
          <p:cNvPr id="10" name=""/>
          <p:cNvSpPr txBox="1"/>
          <p:nvPr/>
        </p:nvSpPr>
        <p:spPr>
          <a:xfrm>
            <a:off x="514350" y="31718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ver cuántos negocios de tu giro hay en tu municipio. No te da tasas de conversión: te da el tamaño de tu plaza, que es otra cos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0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commerce»: «Restaurantes y alimentos», la ruta siguiente del curso «Comercio: retail, moda, alimentos y ticket».]]></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el criterio que separa una página que muestra de una que vende, y la hoja de ocho puntos con la que revisas la tuya— también decide cómo presentas un menú y un pedido a domicilio; sólo que en alimentos el producto se consume en horas y no en días, y lo que manda no es el carrito sino el ticket promedio y la frecuencia con la que vuelve el client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2-oa01"/>
              </a:rPr>
              <a:t><![CDATA[E-commerce: la diferencia entre mostrar productos y v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la revisión de una tienda en línea con ocho puntos y tres cambios priorizados. La siguiente los lleva a calcular el ticket promedio y la frecuencia de compra de un negocio de alimentos y a definir su prom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2026-10-25T02:51:51Z</dcterms:created>
  <dcterms:modified xsi:type="dcterms:W3CDTF">2026-10-25T02:51:51Z</dcterms:modified>
  <dc:title>E-commerce: la diferencia entre mostrar productos y vender</dc:title>
  <dc:description>Presentación editable del OA «E-commerce: la diferencia entre mostrar productos y vender». Enlace: https://marketing.lumbre.lat/object/mkt-nic-r02-oa01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