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slides/slide100.xml" ContentType="application/vnd.openxmlformats-officedocument.presentationml.slide+xml"/>
  <Override PartName="/ppt/notesSlides/notesSlide10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presProps" Target="presProps.xml"/>
  <Relationship Id="rId104" Type="http://schemas.openxmlformats.org/officeDocument/2006/relationships/viewProps" Target="viewProps.xml"/>
  <Relationship Id="rId10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taurantes y alimentos»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taurantes y alimentos»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taurantes y alimentos»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taurantes y alimentos»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taurantes y alimentos»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mismo dato se cuenta de dos maneras»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mismo dato se cuenta de dos maneras»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3-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cket promedio: cuánto vale una cuenta»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icket promedio: cuánto vale una cuenta»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ticket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s datos (todos inventados para este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mes de treinta días, el restaurante ficticio Sazón del Barrio vendió $186,000, cerró 1,000 cuentas y sentó 2,325 comensales. Estos números no existen: son inventados para que practiques la mecánica del cálculo con algo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ticket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aso 1 — Ticket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86,000 ÷ 1,000 cuentas = $186 por cuenta. Eso es lo que vale una cuenta en ese mes, con propinas fuera y comandas abiertas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ticket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aso 2 — Gasto por comen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86,000 ÷ 2,325 comensales = $80 por persona. Como los dos números salen del mismo mes y de la misma venta, la comparación entre ellos es válida: tu mesa promedio tiene 2.3 personas por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ticket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aso 3 —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mes que viene el ticket sube a $195 y el gasto por comensal se queda en $80, el cambio no estuvo en lo que la gente pidió: estuvo en cuántas personas se sentaron por mesa. Si los dos suben, el cambio estuvo en la carta o en los acompañamientos. Por eso los dos números se anotan j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ticket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Paso 4 — La decisión que habil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ticket y el gasto por comensal a la vista puedes distinguir tres escenas muy distintas: si sube el ticket solo, quizá estás vendiendo menos cuentas; si sube el gasto por comensal solo, quizá se formaron mesas más grandes; si suben los dos, hay algo en lo que ofreces que está funcionando. Cada escena pide una acción distinta, y sin los dos números las tres se ven ig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ticket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Paso 5 — Lo que a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riodo de treinta días con sus fechas, $186,000 de ventas, 1,000 cuentas, 2,325 comensales, $186 de ticket promedio y $80 de gasto por comensal. Con esa hoja puedes comparar el mes que viene sin adivin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186 por cuenta, y sirve para comparar meses y para ver si el cambio vino de lo que pide la gente o del número d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cket promedio se calcula por cuenta, no por comensal: las 1,000 son cuentas cerradas, no personas sentadas. $186,000 ÷ 1,000 = $186. Para comparar contra el mes anterior necesitas las dos cosas: mismo periodo y misma unidad de cuentas. Y fíjate en el alcance del número: el ticket te dice cuánto vale una cuenta, no cuántos clientes tienes ni qué tan fiel es tu gente; para eso están la frecuencia y el reparto de vi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órmula del ticket promedio: ventas del periodo divididas entre las cuentas cerradas del mismo periodo, con propinas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3-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ecuencia: cada cuánto vuelve tu cliente» (2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ecuencia: cada cuánto vuelve tu cliente» (3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recuencia: cada cuánto vuelve tu cliente» (4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3-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inventados): la frecuencia de compr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s dato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mismo mes: 1,000 visitas y 500 clientes únicos regist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inventados): la frecuencia de compr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aso 1 — Frecuencia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000 visitas ÷ 500 clientes = 2 visitas por cliente en treinta días. Éste es el número que se compara contra tu mes p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inventados): la frecuencia de compr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aso 2 — Proporción de re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40 de los 500 clientes volvieron más de una vez. Es menos de la mitad de los que entraron por la puerta; el resto vino una vez y no volvió. Si sólo miraras el promedio, pensarías que tu gente viene al doble que la que en realidad 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inventados): la frecuencia de compr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aso 3 — El reparto que el promedio esc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60 clientes vinieron una visita, 100 vinieron dos, 60 vinieron tres, 60 vinieron cuatro y 20 vinieron seis. Suman 500 clientes y 1,000 visitas, que es el mismo total del paso 1: por eso el reparto cuadra con el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inventados): la frecuencia de compr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Paso 4 —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promedio se queda igual pero crece el grupo de una sola visita, tu negocio está trayendo gente nueva y perdiendo a la que ya venía. Si crece el grupo de cuatro o seis visitas, tu base está más fiel y tu promesa de la comida está funcionando. Son dos noticias distintas y el promedio no las distin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inventados): la frecuencia de compr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Paso 5 — La decisión que habil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u cocina no puede atender más comensales por turno, el grupo que más veces viene es al que hay que proteger primero: son los que llenan tus mesas los días flojos. Si en cambio lo que te falta es gente que vuelva, el trabajo está en el grupo grande de una sola visita, y ese se atiende con la promesa, no con una pro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medio no dice si tu clientela es fiel: dice que hubo 1,000 visitas entre 500 personas. En ese reparto, 260 personas vinieron una sola vez, y eso pesa más que las seis visitas de los 20 clientes más constantes. La afirmación sobre la fidelidad sólo se sostiene con el reparto, no con el promedio. La frecuencia promedio sirve para compararte con tu propio mes pasado; la constancia se lee en el grupo de quienes vuelv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medio de visitas y reparto por número de visitas son dos medidas distintas: sólo el reparto describe la constancia de la client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3-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otación de mesa: cuántas veces cabe tu sala»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otación de mesa: cuántas veces cabe tu sala»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3-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ice que cada mesa se usó tres veces; no dice cuántos clientes volverán ni si esa espera se va a a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otación es comandas del turno entre mesas del turno: 36 entre 12 = 3. Es una medida del uso del espacio. Lo que no dice es nada sobre la frecuencia de compra de tus clientes ni sobre la calidad de la visita; la espera de veinte minutos es un dato aparte que sí conviene anotar junto con la rotación, porque juntos sí explican algo. La tercera opción es justo el error de la lección: confunde las mesas con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otación de mesa = comandas del turno divididas entre las mesas disponibles; la frecuencia de compra cuenta personas, no m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3-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cket promedio → Cuánto vale una cuenta en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sto por comensal → Cuánto gasta cada persona s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ecuencia de compra → Cada cuánto vuelve un mismo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tación de mesa → Cuántas veces se ocuparon las mesas en un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mesa de la comida → Lo que entregas y puedes entregar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medidas de la lección y su unidad: cuenta, persona, visita, mesa y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3-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icket promedio: ventas del mes entre cuentas cerradas → Mid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asto por comensal: ventas del mes entre personas sentadas → Mid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recuencia de compra: visitas del mes entre clientes únicos → Mid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oporción de retorno: clientes que vuelven entre clientes del mes → Mid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otación de mesa: comandas del turno entre mesas disponibles → Mide la operación de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iempo de espera: minutos desde que se sienta hasta que le sirven → Mide la operación de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idad de cada medida: pesos, personas o mesas y tu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3-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entas · clientes · m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división tiene su propio denominador: cuentas para el ticket, clientes para la frecuencia, mesas para la rotación. Escribir la fórmula completa antes de calcular es la forma más barata de no dividir entre la unidad equivocada. Cuando el denominador se cambia por accidente, el resultado no se nota en la cifra: se nota un mes después, cuando ya no sabes qué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fórmulas de la lección, con su denominador: cuentas cerradas, clientes únicos y mesas dispon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3-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omesa de la comida: lo que prometes y puedes cumplir» (2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romesa de la comida: lo que prometes y puedes cumplir» (3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nic-r03-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 a los clientes que vuelven qué les trajo a tu cocina y anota sus palabras → Apunta qué puedes cumplir siempre: tiempo de espera, temperatura, porción, disponibilidad → Escribe la frase con tres piezas: para quién es, qué entregas y bajo qué condición → Pasa los tres filtros: verificable, cumplible siempre y repetible por el cliente → Pide a tres clientes recientes que repongan la frase y corrige lo que no se sost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corrige al anterior: la evidencia de los clientes evita que escribas lo que a ti te gusta, tu operación define lo que de verdad puedes sostener, los filtros eliminan lo que no se comprueba y la prueba de repetición detecta si la frase existe o sólo suena bien. Si te saltas la última prueba, te quedas con una promesa que sabes de memoria y que el cliente no puede de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 la promesa de la lección: evidencia, capacidad real, frase con tres piezas, tres filtros y prueba de re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3-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promes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evidencia (dato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veinte clientes que volvieron se les preguntó qué les traía al restaurante. Doce mencionaron que la comida salía caliente y servida rápido; ocho dijeron que la calidad no había cambiado desde la primera vez. Ninguno mencionó lo que pa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promes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aso 1 — Qué puedes cumplir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se mes, de veinte turnos, en dieciocho la comida salió en quince minutos o menos. Ese es el límite real de la promesa: no el mejor día, sino el turno más cargado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promes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aso 2 —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quien vuelve a comer aquí: comida caliente y de la receta de siempre, servida en quince minutos.» Tiene las tres piezas: para quién es, qué entrega y bajo qué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promes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aso 3 — Los tres fil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 verificable, porque el cliente ve el plato y el reloj. Es cumplible siempre, porque en dieciocho de veinte turnos se cumplió. Y es repetible, porque cualquier mesero la puede decir sin invent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promes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Paso 4 — La prueba de re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idió a tres clientes que la repitieran con sus propias palabras. Dos la repitieron completa; uno dijo «la comida buena y rápida». Se corrigió la frase para que el plato caliente quedara explícito y se volvió a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la promesa de Sazón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Paso 5 — Lo que la promesa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omesa no dice que el restaurante va a tener más clientes ni que el mes va a subir. Dice qué entrega y cómo se comprueba. Lo que eso produce en tu clientela lo decides con lo que tengas: por eso la siguiente ruta del curso toma estos tres números y los convierte en ofertas distintas según cuánto compra cada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recuencia de compra se saca dividiendo las visitas entre las cuentas, porque las cuentas son los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unidades: las cuentas son mesas y las visitas son personas; dividir visitas entre cuentas da algo que no es la frecuencia de nadie. La cuarta mete una frase bonita y una predicción: una promesa dice qué entregas y cómo se comprueba, no que la gente vaya a volver. La quinta confunde el promedio con la constancia: con dos visitas de promedio puede haber gente que vino una sola vez y gente que vino seis, y eso se decide con el reparto, no con el promedio. La primera, la tercera y la sex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confusiones de la lección: unidades mezcladas, promesa sin evidencia y promedio leído como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nic-r03-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Llena una hoja de una sola página con cuatro secciones: (1) el periodo que mediste, con sus fechas; (2) tu ticket promedio y tu gasto por comensal, con los dos números que usaste para calcular cada uno; (3) tu frecuencia de compra y el reparto de clientes por número de visitas; (4) tu promesa de la comida escrita en una frase, con la evidencia de los dos o tres clientes que te la repitieron. Esta hoja es tuya y no se comparte: sirve para que el mes que viene puedas comparar con la misma estru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promesa de la comida: lo que prometes y puedes cumplir · Memoria: medida y su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promesa de la comida: lo que prometes y puedes cumplir · Memoria: medida y su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La promesa de la comida: lo que prometes y puedes cumplir · Memoria: medida y su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ticket promedio y el gasto por comensal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o divide las ventas entre cuentas cerradas y el otro entre personas sentadas. En una mesa compartida, una cuenta puede ser de vari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ecesita la frecuencia de compra para med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eriodo fijo, visitas contadas y clientes únicos: una persona, no una visita. Sin la posibilidad de reconocer al mismo cliente, no hay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romedio de visitas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conde el reparto. Con el mismo promedio puede haber media clientela que vino una vez y un núcleo pequeño que vino mu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 la rotación de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uso del espacio: comandas del turno divididas entre las mesas de ese turno. No mide cuánto vuelve tu client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promesa y eslo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slogan es una frase que suena bien; la promesa es un compromiso verificable que describes con tres piezas: para quién es, qué entregas y bajo qué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on el dato que no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anotas como «no medido» y lo instrumentas la semana siguiente. Un hueco honesto te dice qué instalar; un número estimado te dice una cosa falsa con much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nic-r03-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405" r:id="rId1"/>
    <p:sldLayoutId id="2481917406" r:id="rId2"/>
    <p:sldLayoutId id="2481917407" r:id="rId3"/>
    <p:sldLayoutId id="248191740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9d47b642fcbd53c89cd08db9e4d8d77748ec94aaaaebf871.jpg"/>
  <Relationship Id="rId3" Type="http://schemas.openxmlformats.org/officeDocument/2006/relationships/hyperlink" Target="https://marketing.lumbre.lat/object/mkt-nic-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hyperlink" Target="https://marketing.lumbre.lat/object/mkt-nic-r03-oa01" TargetMode="External"/>
  <Relationship Id="rId4" Type="http://schemas.openxmlformats.org/officeDocument/2006/relationships/hyperlink" Target="https://marketing.lumbre.lat/object/mkt-nic-r03-oa01"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hyperlink" Target="https://marketing.lumbre.lat/object/mkt-nic-r03-oa01" TargetMode="External"/>
  <Relationship Id="rId4" Type="http://schemas.openxmlformats.org/officeDocument/2006/relationships/hyperlink" Target="https://marketing.lumbre.lat/object/mkt-nic-r03-oa01"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hyperlink" Target="https://marketing.lumbre.lat/object/mkt-nic-r03-oa01" TargetMode="External"/>
  <Relationship Id="rId4" Type="http://schemas.openxmlformats.org/officeDocument/2006/relationships/hyperlink" Target="https://marketing.lumbre.lat/object/mkt-nic-r03-oa01"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hyperlink" Target="https://marketing.lumbre.lat/object/mkt-nic-r03-oa01" TargetMode="External"/>
  <Relationship Id="rId4" Type="http://schemas.openxmlformats.org/officeDocument/2006/relationships/hyperlink" Target="https://marketing.lumbre.lat/object/mkt-nic-r03-oa01" TargetMode="External"/>
  <Relationship Id="rId5"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hyperlink" Target="https://marketing.lumbre.lat/object/mkt-nic-r03-oa01" TargetMode="External"/>
  <Relationship Id="rId4"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hyperlink" Target="https://www.inegi.org.mx/app/denue/" TargetMode="External"/>
  <Relationship Id="rId4" Type="http://schemas.openxmlformats.org/officeDocument/2006/relationships/hyperlink" Target="https://es.wikipedia.org/wiki/Restaurante" TargetMode="Externa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nic-r03-oa01" TargetMode="External"/>
  <Relationship Id="rId3" Type="http://schemas.openxmlformats.org/officeDocument/2006/relationships/notesSlide" Target="../notesSlides/notesSlide10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taur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imen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nic-r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s el ticket promedio, el gasto por comensal y la frecuencia de compra de tu negocio de alimentos con tus propios números, calculas la rotación de mesa de un turno y redactas la promesa de tu comida en una frase que tu cocina pueda cumplir todos los dí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de nichos y tipos de negocio. Explica las cuatro medidas de un negocio de alimentos, cómo se calculan con datos del propio negocio, qué se confunde con qué y cómo se escribe la promesa de la comida. Incluye glosario de nueve términos, una hoja de trabajo, dos casos resueltos con datos inventados, ocho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staurantes · alimentos · ticket promedio · frecuencia de compra · rotación de mesa · promesa de la comida · punto de venta · Py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taurantes y aliment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ernes a las nueve de la noche. Tu sala está llena, la cocina va con retraso y hay una mesa que lleva media hora esperando su platillo. Al cierre revisas la hoja del día: sabes cuánto se vendió, y con eso nada más. No sabes cuánto vale una cuenta en promedio, ni cada cuánto vuelve el mismo cliente, ni por qué la mesa del fondo estuvo vacía tres turnos mientras la de la ventana se llenó d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taurantes y aliment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otros negocios eso se resuelve con un reporte. En alimentos los números se esconden: el mismo guisado se sirve en una mesa de dos y en una de ocho, la misma cuenta lleva propina que no es tu venta, y el cliente que viene todos los sábados no aparece en ninguna hoja como «cliente que viene todos los sábados». Cada dato existe, pero repartido entre las comandas, el sistema de cobro y la memoria del mese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taurantes y aliment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étodo para juntar esos pedazos: una forma de calcular el ticket promedio, una forma de medir cada cuánto te compran, una forma de leer la rotación de mesa y una forma de escribir la promesa de tu comida en una frase que tu cocina sí pueda cumpl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taurantes y aliment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0]]></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cular tu ticket promedio y tu gasto por comensal con los números de tu propio mes; medir la frecuencia de compra de tus clientes y leer el reparto, no sólo el promedio; calcular la rotación de mesa de un turno y distinguirla de la frecuencia; y redactar la promesa de tu comida en una frase verificable que se pueda repetir.]]></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tu ticket promedio con dos números que ya tienes: las ventas del periodo y las cuentas cerrad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taurantes y aliment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el gasto por comensal del ticket promedio, que no son lo mismo cuando la mesa es comparti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 frecuencia de compra en un periodo fijo y leer el reparto de clientes por número de visit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la rotación de mesa de un turno y usarla para razonar sobre cocina, personal y capacidad.]]></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a promesa de tu comida en una frase que tu cocina pueda cumplir todos los dí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taurantes y aliment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todo en una hoja de una página, con su periodo, su fuente y su fec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ismo dato se cuenta de dos mane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restaurante la misma venta se puede contar de cuatro maneras y cada una responde a una pregunta distinta. Si mezclas las unidades, el número que obtuviste no sirve para decidir nada.]]></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 se cuenta por cuenta o por comensal. Una cuenta es la comanda que abriste en la mesa: si dos personas comparten mesa y piden juntos, hay una sola cuenta y dos comensales. El ticket promedio es el valor de esa cuenta; el gasto por comensal divide las mismas ventas entre las personas sentadas. En una mesa de seis, los dos números son muy distintos, y su diferencia te dice qué tan llena va tu mesa promed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ismo dato se cuenta de dos mane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 también se cuenta por cliente, no por visita. El mismo cliente puede venir dos veces en un mes; si lo cuentas como dos clientes, tu negocio parece tener dos veces más gente de la que tiene. Por eso el periodo es parte del número: dos visitas en treinta días y dos visitas en una semana no son lo mismo, y comparar un mes contra una semana no dice nada.]]></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número que no es de dinero ni de cliente: la rotación de mesa. Dice cuántas veces se usó una mesa durante un turno. Es la foto de tu capacidad, no de tu cliente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ismo dato se cuenta de dos mane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orden de la lección es el orden en que conviene pensar: primero cuánto vale una cuenta, luego cada cuánto vuelve la gente, luego cuántas veces cabe tu sala y, al final, qué prome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ismo dato se cuenta de dos mane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ruta. Cada término se usa en la hoja de una página que vas a llenar con tus propios númer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2447925"/>
                <a:gridCol w="4143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calculas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vale una cuenta en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del periodo divididas entre las cuentas cer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 por comen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gasta cada persona s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del periodo divididas entre los comensales serv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cuánto vuelve un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s del periodo divididas entre los clientes únicos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orción de re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rte de los que entraron v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con más de una visita entre los clientes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2447925"/>
                <a:gridCol w="4143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calculas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 de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veces se usa una mesa en un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andas del turno divididas entre las mesas dispon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uenta que se abre en un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olio de la comanda que entregas al cobrar; se cuenta uno por mesa ser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ú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no una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gistro por nombre o por tarjeta que queda en tu sistema de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o de 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que comparas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inta días naturales, con la fecha de inicio y la de cierre ano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0]]></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524000"/>
                <a:gridCol w="2447925"/>
                <a:gridCol w="4143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calculas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de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ntregas y puedes entregar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us clientes repiten y lo que tu cocina puede sos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ismo dato se cuenta de dos mane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es números del mes salen de tres divisiones distintas. Si mezclas los denominadores, obtienes un número que no se puede comparar con nada. Cada división tiene un periodo y una unidad, y esos dos van escritos en la misma líne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numero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ismo dato se cuenta de dos maner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0]]></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nfusión que más cuesta: rotación no es frecuenci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otación de mesa es tuya: describes cuántas veces se usó una mesa. La frecuencia de compra es del cliente: describe cuántas veces volvió una persona. Se mueven en direcciones opuestas y por eso una de las dos puede estar tapando a la otra. Si la rotación sube y la frecuencia baja, tu sala se llena de gente nueva; si la frecuencia sube y la rotación no, tu capacidad se está quedando corta. Con los dos números a la vista, la pregunta deja de ser «¿cómo estuvo el mes?» y pasa a ser «¿a quién te falta?». Con uno solo, es una impres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cket promedio: cuánto vale una cuen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lcular el ticket promedio necesitas dos números del mismo periodo y con la misma unidad: lo que vendiste y cuántas cuentas cerraste. Lo primero casi siempre está; lo segundo es donde se tuerce la cuen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cket promedio: cuánto vale una cuen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errores marcaron el resultado. El primero es contar las comandas abiertas: una comanda que nunca se cobró no es una venta. El segundo son las propinas: si el total que ves en el reporte ya las incluye, tu ticket promedio mezcla tu venta con el dinero del mesero. El tercero son las cuentas divididas: cuando una sola mesa pide por separado, el sistema genera varias cuentas y tu ticket promedio se hunde sin que nadie haya comprado men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icket promedio: cuánto vale una cuen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cuarto error, más sutil: el periodo. Si tu mes tiene treinta días y esta quincena tiene quince, no puedes comparar. Elige un periodo fijo, anota las dos fechas y repite el mismo periodo cada vez.]]></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oy no tienes el dato de cuentas, no lo improvises. Puedes empezar por lo que sí existe: el total de ventas y el número de comandas que emitiste, contadas a mano por tu equipo durante una semana. Una semana medida bien vale más que un mes estim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icket promedio: cuánto vale una cuenta · Ejemplo resuelto (caso inventado para el ejercicio): el ticket de Sazón del Barri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s datos (todos inventados para este ejercic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mes de treinta días, el restaurante ficticio Sazón del Barrio vendió $186,000, cerró 1,000 cuentas y sentó 2,325 comensales. Estos números no existen: son inventados para que practiques la mecánica del cálculo con algo limp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icket promedio: cuánto vale una cuenta · Ejemplo resuelto (caso inventado para el ejercicio): el ticket de Sazón del Barri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aso 1 — Ticket promedi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86,000 ÷ 1,000 cuentas = $186 por cuenta. Eso es lo que vale una cuenta en ese mes, con propinas fuera y comandas abiertas fue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icket promedio: cuánto vale una cuenta · Ejemplo resuelto (caso inventado para el ejercicio): el ticket de Sazón del Barri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aso 2 — Gasto por comensa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86,000 ÷ 2,325 comensales = $80 por persona. Como los dos números salen del mismo mes y de la misma venta, la comparación entre ellos es válida: tu mesa promedio tiene 2.3 personas por cue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icket promedio: cuánto vale una cuenta · Ejemplo resuelto (caso inventado para el ejercicio): el ticket de Sazón del Barri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aso 3 — La lectu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es que viene el ticket sube a $195 y el gasto por comensal se queda en $80, el cambio no estuvo en lo que la gente pidió: estuvo en cuántas personas se sentaron por mesa. Si los dos suben, el cambio estuvo en la carta o en los acompañamientos. Por eso los dos números se anotan junt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icket promedio: cuánto vale una cuenta · Ejemplo resuelto (caso inventado para el ejercicio): el ticket de Sazón del Barrio · Paso 5 de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aso 4 — La decisión que habili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ticket y el gasto por comensal a la vista puedes distinguir tres escenas muy distintas: si sube el ticket solo, quizá estás vendiendo menos cuentas; si sube el gasto por comensal solo, quizá se formaron mesas más grandes; si suben los dos, hay algo en lo que ofreces que está funcionando. Cada escena pide una acción distinta, y sin los dos números las tres se ven igua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icket promedio: cuánto vale una cuenta · Ejemplo resuelto (caso inventado para el ejercicio): el ticket de Sazón del Barri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Paso 5 — Lo que anot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iodo de treinta días con sus fechas, $186,000 de ventas, 1,000 cuentas, 2,325 comensales, $186 de ticket promedio y $80 de gasto por comensal. Con esa hoja puedes comparar el mes que viene sin adivinar n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icket promedio: cuánto vale una cuen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rte del mes muestra $186,000 de ventas y 1,000 cuentas cerradas. ¿Cuál es el ticket promedio y qué te permite hacer ese númer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186 por comensal, porque las 1,000 cuentas son las personas que se sentaron.]]></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186 por cuenta, y sirve para comparar meses y para ver si el cambio vino de lo que pide la gente o del número de cuent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186,000 entre treinta días, así que el promedio diario del restaurante queda en $6,200.]]></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uede calcular sin saber cuántos clientes únicos vinieron, porque el ticket depende de la frecuenc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ecuencia: cada cuánto vuelve tu clie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de compra responde a una pregunta que el ticket no puede: cada cuánto vuelve la gente. Y para medirla no necesitas un programa de lealtad; necesitas poder contar a la misma persona dos vec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ecuencia: cada cuánto vuelve tu clie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aminos, de menor a mayor esfuerzo. El primero es la libreta: cuando alguien pide algo que ya pidió, el mesero marca su nombre en una hoja. Con un mes de esa libreta ya sabes cuántas personas vinieron más de una vez. El segundo es el registro por nombre o por tarjeta en el sistema de cobro: la mayoría de los sistemas ya lo guarda; si el tuyo no, se puede pedir la tarjeta al pagar. El tercero es una etiqueta o un código en la cuenta de cada cliente, que además te permite seguirlo mes a m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ecuencia: cada cuánto vuelve tu clie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alcular, fija el periodo antes de contar: treinta días naturales, con las fechas escritas. Divide visitas entre clientes únicos y tendrás el promedio de visitas por cliente en ese periodo. Después —esto es lo que casi nadie hace— reparte a los clientes en grupos según cuántas veces vinieron. El promedio esconde todo: si la mitad de tus clientes vino una sola vez y la otra mitad vino seis, el promedio dirá tres y media, y con esa cifra no se puede decidir n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ecuencia: cada cuánto vuelve tu clie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reparto ya sabes a quién le hablas: los que vienen una sola vez son gente que todavía no te eligió; los que vienen cuatro o seis son los que ya te eligieron y hay que proteg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recuencia: cada cuánto vuelve tu cl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medio dice «2 visitas al mes» y no dice nada más. Esta gráfica, con datos inventados, muestra lo que el promedio esconde: una base grande que vino una vez y un núcleo pequeño que vuelve mucho. La decisión se toma con la segunda forma, no con la primer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istribucion-frecuenci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ecuencia: cada cuánto vuelve tu cliente · Ejemplo resuelto (datos inventados): la frecuencia de compra de Sazón del Barri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s datos (inventados)]]></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ismo mes: 1,000 visitas y 500 clientes únicos registrad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ecuencia: cada cuánto vuelve tu cliente · Ejemplo resuelto (datos inventados): la frecuencia de compra de Sazón del Barri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aso 1 — Frecuencia promedi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000 visitas ÷ 500 clientes = 2 visitas por cliente en treinta días. Éste es el número que se compara contra tu mes pas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ecuencia: cada cuánto vuelve tu cliente · Ejemplo resuelto (datos inventados): la frecuencia de compra de Sazón del Barri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aso 2 — Proporción de retorn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40 de los 500 clientes volvieron más de una vez. Es menos de la mitad de los que entraron por la puerta; el resto vino una vez y no volvió. Si sólo miraras el promedio, pensarías que tu gente viene al doble que la que en realidad vie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ecuencia: cada cuánto vuelve tu cliente · Ejemplo resuelto (datos inventados): la frecuencia de compra de Sazón del Barri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aso 3 — El reparto que el promedio escond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60 clientes vinieron una visita, 100 vinieron dos, 60 vinieron tres, 60 vinieron cuatro y 20 vinieron seis. Suman 500 clientes y 1,000 visitas, que es el mismo total del paso 1: por eso el reparto cuadra con el promed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ecuencia: cada cuánto vuelve tu cliente · Ejemplo resuelto (datos inventados): la frecuencia de compra de Sazón del Barri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aso 4 — La lectu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medio se queda igual pero crece el grupo de una sola visita, tu negocio está trayendo gente nueva y perdiendo a la que ya venía. Si crece el grupo de cuatro o seis visitas, tu base está más fiel y tu promesa de la comida está funcionando. Son dos noticias distintas y el promedio no las distingu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ecuencia: cada cuánto vuelve tu cliente · Ejemplo resuelto (datos inventados): la frecuencia de compra de Sazón del Barri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Paso 5 — La decisión que habili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cocina no puede atender más comensales por turno, el grupo que más veces viene es al que hay que proteger primero: son los que llenan tus mesas los días flojos. Si en cambio lo que te falta es gente que vuelva, el trabajo está en el grupo grande de una sola visita, y ese se atiende con la promesa, no con una promo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recuencia: cada cuánto vuelve tu clien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omedio de visitas por cliente de tu mes es 2, y 260 de tus 500 clientes vinieron una sola vez. Afirmar que «tu clientela es fiel porque el promedio es de dos visitas al mes» es correc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otación de mesa: cuántas veces cabe tu sa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otación de mesa responde a otra pregunta: cuántas veces se usó una mesa en un turno. Es un número de operación, no de clientela ni de dinero, y por eso se mide en el turno y no en el mes.]]></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órmula es corta: comandas cerradas en el turno divididas entre las mesas disponibles en ese turno. Si atendiste 36 comandas con 12 mesas, cada mesa se usó tres veces. Si el turno fue de tres horas, esas tres vueltas significan que cada mesa permaneció ocupada alrededor de una ho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otación de mesa: cuántas veces cabe tu sa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rotación razonas sobre tu sala sin inventar nada. Rotación alta y espera larga: a tu cocina le falta capacidad, no gente. Rotación baja y sala vacía: puede que falten clientes, que falten mesas o que la comida tarde tanto que la gente se vaya antes de sentarse. Rotación alta y espera corta: tu problema no es el piso, es el horario y el personal que entra despué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otación de mesa: cuántas veces cabe tu sa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es usar la rotación como si fuera frecuencia. La rotación dice cuántas veces ocupaste tu espacio; la frecuencia dice cuántas veces volvió una persona. Puedes tener rotación alta porque viene mucha gente distinta una sola vez, y frecuencia baja; o al revés. Si no los separas, cualquier diagnóstico se vuelve una opin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otación de mesa: cuántas veces cabe tu sa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número dentro de una mesa es una vuelta: la primera vez que se ocupa, la segunda y la tercera. Cuando una mesa repite número, se acaba el turno para ella. La rotación es el promedio de esas vueltas, y sirve para planear turnos, personal y el ritmo de la cocin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otacion-mes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rotación de mesa: cuántas veces cabe tu sal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urno de sábado: 36 comandas cerradas, 12 mesas disponibles y una espera de veinte minutos en la barra. ¿Qué dice la rotación y qué no dic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ce que cada mesa se usó tres veces y que tu cocina va sobrada, porque la espera en la barra es un detall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ce que cada mesa se usó tres veces; no dice cuántos clientes volverán ni si esa espera se va a acort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ce que cada cliente vino tres veces: el número de la mesa es la frecuencia de compra de tu gent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dice nada útil: la rotación sólo sirve en negocios de comida rápi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todos los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edida con la pregunta que de verdad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cket promed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asto por comens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recuencia de comp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otación de mes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mesa de la comi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o gasta cada persona senta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da cuánto vuelve un mismo clien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as veces se ocuparon las mesas en un turn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entregas y puedes entregar todos los día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ánto vale una cuenta en el m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todos los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edida según lo que mide. Tres grupos y dos medidas en cada un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ide diner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ide cliente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ide la operación de la sal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cket promedio: ventas del mes entre cuentas cerrada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asto por comensal: ventas del mes entre personas sentad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recuencia de compra: visitas del mes entre clientes únic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porción de retorno: clientes que vuelven entre clientes del m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otación de mesa: comandas del turno entre mesas disponibl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iempo de espera: minutos desde que se sienta hasta que le sirven]]></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todos los dí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icket promedio se calcula con las ventas del periodo divididas entre las ___ cerradas; la frecuencia de compra se calcula con las visitas divididas entre los ___ únicos; y la rotación de mesa, con las comandas del turno divididas entre las ___ disponibl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mesa de la comida: lo que prometes y puedes cumpl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mesa de la comida es la frase que resume lo que entregas y lo que puedes entregar todos los días. No es un eslogan bonito ni una promesa de ventas: es un compromiso verificable.]]></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filtros la separan de una frase decorativa. Primero, que sea verificable: cualquiera que venga puede ver si se cumplió. Segundo, que la puedas cumplir siempre, incluso el sábado más lleno y con el proveedor que llegó tarde; una promesa que depende de un día tranquilo no es una promesa, es una intención. Tercero, que el cliente la pueda repetir con sus propias palabras: si nadie la puede repetir, no está escri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mesa de la comida: lo que prometes y puedes cumpl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dónde sale la promesa no es intuición, es pregunta. La mejor fuente son tus clientes que vuelven: pregúntales en la mesa qué les trajo aquí y anota la respuesta literal, sin corregirla. La segunda fuente es tu operación: mira qué puedes hacer siempre sin pelearte con la cocina, como el tiempo de espera que sí aguantas, la temperatura a la que sale tu platillo o la porción que siempre ech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mesa de la comida: lo que prometes y puedes cumpl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promesa que casi nadie dice y que en alimentos es la más defendible: la consistencia. Si el guisado sabe igual el martes que el sábado, eso se puede prometer y se puede cumplir, porque depende de tu proceso y no de la suerte del dí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último, la forma. Una promesa se escribe con tres piezas: para quién es, qué entregas y bajo qué condición. «Para quien viene a comer con calma: comida caliente y de la receta de siempre, servida en quince minutos.» Esa frase no promete ventas; describe lo que vas a hacer, y por eso se puede comprobar en la mes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mesa de la comida: lo que prometes y puedes cumpl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omesa no sale de una sesión de brainstorming: sale de lo que dicen tus clientes que vuelven, de lo que tu cocina puede sostener y de una prueba de repetición con tres personas. Los tres filtros son los que separan una promesa de una frase bonit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omes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omesa de la comida: lo que prometes y puedes cumpl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onstruir la promesa de tu comida con lo que ya sabes de tus cliente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unta qué puedes cumplir siempre: tiempo de espera, temperatura, porción, disponibilidad]]></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e la frase con tres piezas: para quién es, qué entregas y bajo qué condi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sa los tres filtros: verificable, cumplible siempre y repetible por el clien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de a tres clientes recientes que repongan la frase y corrige lo que no se sosteng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 a los clientes que vuelven qué les trajo a tu cocina y anota sus palabr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Ejemplo resuelto (caso inventado): la promesa de Sazón del Barri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evidencia (datos inventad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veinte clientes que volvieron se les preguntó qué les traía al restaurante. Doce mencionaron que la comida salía caliente y servida rápido; ocho dijeron que la calidad no había cambiado desde la primera vez. Ninguno mencionó lo que pagó.]]></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Ejemplo resuelto (caso inventado): la promesa de Sazón del Barri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aso 1 — Qué puedes cumplir siempr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e mes, de veinte turnos, en dieciocho la comida salió en quince minutos o menos. Ese es el límite real de la promesa: no el mejor día, sino el turno más cargado de la sema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Ejemplo resuelto (caso inventado): la promesa de Sazón del Barri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aso 2 — La fras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ien vuelve a comer aquí: comida caliente y de la receta de siempre, servida en quince minutos.» Tiene las tres piezas: para quién es, qué entrega y bajo qué condi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Ejemplo resuelto (caso inventado): la promesa de Sazón del Barri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aso 3 — Los tres filtr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verificable, porque el cliente ve el plato y el reloj. Es cumplible siempre, porque en dieciocho de veinte turnos se cumplió. Y es repetible, porque cualquier mesero la puede decir sin inventar na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Ejemplo resuelto (caso inventado): la promesa de Sazón del Barri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aso 4 — La prueba de repetic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idió a tres clientes que la repitieran con sus propias palabras. Dos la repitieron completa; uno dijo «la comida buena y rápida». Se corrigió la frase para que el plato caliente quedara explícito y se volvió a prob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Ejemplo resuelto (caso inventado): la promesa de Sazón del Barri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Paso 5 — Lo que la promesa no 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mesa no dice que el restaurante va a tener más clientes ni que el mes va a subir. Dice qué entrega y cómo se comprueba. Lo que eso produce en tu clientela lo decides con lo que tengas: por eso la siguiente ruta del curso toma estos tres números y los convierte en ofertas distintas según cuánto compra cada clien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omesa de la comida: lo que prometes y puedes cumpl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ncargado escribió estas seis frases en el chat del equip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icket promedio del mes es $186 y el gasto por comensal es $80; son dos medidas distintas y las dos sirve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recuencia de compra se saca dividiendo las visitas entre las cuentas, porque las cuentas son los client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otación de mesa nos dice que cada mesa se usó tres veces en el turno del sáb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romesa de la comida es “comida buena y barata”, así con eso la clientela va a volve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romedio de dos visitas al mes dice que nuestra clientela es fiel, así que no hay que trabajar la frecuenci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i la rotación sube y la frecuencia baja, tenemos más gente nueva y menos gente que repi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romesa de la comida: lo que prometes y puedes cumplir]]></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ena una hoja de una sola página con cuatro secciones: (1) el periodo que mediste, con sus fechas; (2) tu ticket promedio y tu gasto por comensal, con los dos números que usaste para calcular cada uno; (3) tu frecuencia de compra y el reparto de]]></a:t>
            </a:r>
          </a:p>
        </p:txBody>
      </p:sp>
      <p:sp>
        <p:nvSpPr>
          <p:cNvPr id="10" name=""/>
          <p:cNvSpPr txBox="1"/>
          <p:nvPr/>
        </p:nvSpPr>
        <p:spPr>
          <a:xfrm>
            <a:off x="514350" y="32670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ientes por número de visitas; (4) tu promesa de la comida escrita en una frase, con la evidencia de los dos o tres clientes que te la repitiero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ta hoja es tuya y no se comparte: sirve para que el mes que viene puedas comparar con la misma estructura.]]></a:t>
            </a:r>
          </a:p>
        </p:txBody>
      </p:sp>
      <p:sp>
        <p:nvSpPr>
          <p:cNvPr id="8" name=""/>
          <p:cNvSpPr txBox="1"/>
          <p:nvPr/>
        </p:nvSpPr>
        <p:spPr>
          <a:xfrm>
            <a:off x="514350" y="2019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dato no lo tienes, escribe «no medido» en esa casilla. Un hueco honesto te dice qué instrumentar la próxima semana; un número estimado te dice una cosa falsa con mucha seguridad.]]></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mesa de la comida: lo que prometes y puedes cumpl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de trabajo: las seis medidas con su fórmula, el resultado del ejemplo inventado de Sazón del Barrio y de dónde sale cada dato. Sustituye cada resultado por el tuy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524000"/>
                <a:gridCol w="2305050"/>
                <a:gridCol w="2000250"/>
                <a:gridCol w="22860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d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del ejemplo (inve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 cuentas cer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e de caja y folios de comanda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 por comen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 comensales serv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de cubiertos por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524000"/>
                <a:gridCol w="2305050"/>
                <a:gridCol w="2000250"/>
                <a:gridCol w="22860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d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del ejemplo (inve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s ÷ clientes únicos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visitas en 3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por nombre o por tarjeta en el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orción de re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con más de una visita ÷ clientes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 de 5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registro, agrupado por número de vis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524000"/>
                <a:gridCol w="2305050"/>
                <a:gridCol w="2000250"/>
                <a:gridCol w="228600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d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del ejemplo (inve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 de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andas del turno ÷ mesas d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rot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lio de comandas y croquis de la s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de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con tres piezas, probada con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 caliente y de la receta d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respuestas literales de tus clientes que vuelv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mesa de la comida: lo que prometes y puedes cumplir · Memoria: medida y su fórmu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0]]></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del periodo divididas entre cuentas cer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sto por comen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del periodo divididas entre personas sen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s divididas entre clientes únicos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orción de re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que vuelven entre los clientes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romesa de la comida: lo que prometes y puedes cumplir · Memoria: medida y su fórmu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0]]></a:t>
            </a:r>
          </a:p>
        </p:txBody>
      </p:sp>
      <p:graphicFrame>
        <p:nvGraphicFramePr>
          <p:cNvPr id="7" name="" descr=""/>
          <p:cNvGraphicFramePr>
            <a:graphicFrameLocks noGrp="1"/>
          </p:cNvGraphicFramePr>
          <p:nvPr/>
        </p:nvGraphicFramePr>
        <p:xfrm>
          <a:off x="514350" y="1257300"/>
          <a:ext cx="8115300" cy="241935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 de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andas del turno divididas entre mesas dispon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o de m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fijo que comparas cada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uenta que se abre en una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de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ntregas y puedes entregar todos l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Memoria: medida y su fórmul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nic-r03-oa01"/>
              </a:rPr>
              <a:t><![CDATA[Abrir el juego en el O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ticket promedio y el gasto por comensal no son lo mism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o divide las ventas entre cuentas cerradas y el otro entre personas sentadas. En una mesa compartida, una cuenta puede ser de varias persona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ecesita la frecuencia de compra para medirs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eriodo fijo, visitas contadas y clientes únicos: una persona, no una visita. Sin la posibilidad de reconocer al mismo cliente, no hay frecuenci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romedio de visitas no alcanz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conde el reparto. Con el mismo promedio puede haber media clientela que vino una vez y un núcleo pequeño que vino mucha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 la rotación de mes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uso del espacio: comandas del turno divididas entre las mesas de ese turno. No mide cuánto vuelve tu clientel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promesa y esloga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slogan es una frase que suena bien; la promesa es un compromiso verificable que describes con tres piezas: para quién es, qué entregas y bajo qué condició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on el dato que no tien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de la comida: lo que prometes y puedes cumplir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anotas como «no medido» y lo instrumentas la semana siguiente. Un hueco honesto te dice qué instalar; un número estimado te dice una cosa falsa con mucha seguridad.]]></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ticket]]></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frecuenci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otacion]]></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calculas tu ticket promedio y tu gasto por comensal, lees la frecuencia con su reparto, distingues la rotación de la frecuencia y escribes la promesa de tu comida en una frase que tu cocina puede cumplir. Siguiente paso: qué conviene ofrecer a quien compra poco y a quien compra much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método de los tres números. Casi siempre el fallo está en las unidades: cuentas contra comensales, visitas contra clientes, mesas contra personas. Escribe cada fórmula con sus dos números antes de hacer la cuent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s tu ticket promedio y tu gasto por comensal con los números de tu propio periodo, y dices de dónde salió cada un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s la frecuencia de compra en un periodo fijo y lees el reparto de clientes por número de visitas, no sólo el promedi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s la rotación de mesa de un turno y la usas para razonar sobre cocina, personal y capacidad, sin confundirla con la frecuenci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promesa de tu comida en una frase que pasa los tres filtros: verificable, cumplible siempre y repetible por el client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s todo en una hoja de una página con periodo, fuente y fecha, para poder comparar el mes que vien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verifica. Ámbito: México. Vigencia revisada 2026-1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0]]></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714625"/>
                <a:gridCol w="3343275"/>
                <a:gridCol w="2057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egocios de alimentos existen en tu zona y dónde est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torio Estadístico Nacional de Unidades Económicas, del INEG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cional; cada ficha es del Negocio que la rep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restaurante y en qué se distingue de otros servicios de ali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iclopedia en español, artículo «Restau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vulgativo; la definición no fija reglas de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714625"/>
                <a:gridCol w="3343275"/>
                <a:gridCol w="2057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orma de consultar el directorio y la ficha de cada unidad económ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ww.inegi.org.mx, apartado DEN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pública; los datos los reporta cada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medidas de esta lección y la forma de calcular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rte de caja, la bitácora de comandas y el registro de clientes de tu propio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 las cifras son tuyas y no se public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714625"/>
                <a:gridCol w="3343275"/>
                <a:gridCol w="2057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s las cifras del ejemplo, incluido Sazón del Bar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para 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estadí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mesa de la comida y sus tres fil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videncia de tus propios clientes y tu propia operación; ninguna fuente externa la sustit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 se prueba en tu negocio, mesa por 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app/denue/"/>
              </a:rPr>
              <a:t><![CDATA[Directorio Estadístico Nacional de Unidades Económica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os negocios de alimentos de tu colonia o municipio. Sirve para saber con cuántos compites cerca y para ubicar el tuyo.]]></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Restaurante"/>
              </a:rPr>
              <a:t><![CDATA[Enciclopedia en español: qué es un restaurante]]></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ee la definición y fíjate en qué se distingue de otros servicios de alimentos. Sirve para escribir tu promesa sin contradecir lo que tu negocio es.]]></a:t>
            </a:r>
          </a:p>
        </p:txBody>
      </p:sp>
      <p:sp>
        <p:nvSpPr>
          <p:cNvPr id="11" name=""/>
          <p:cNvSpPr txBox="1"/>
          <p:nvPr/>
        </p:nvSpPr>
        <p:spPr>
          <a:xfrm>
            <a:off x="514350" y="3219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Restaurantes y alimentos»: «Capitalizar por tipo de ticket», la ruta siguiente del curso «Comercio: retail, moda, alimentos y ticket».]]></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nic-r03-oa01"/>
              </a:rPr>
              <a:t><![CDATA[Restaurantes y alim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el ticket promedio, el gasto por comensal, la frecuencia de compra, la rotación de mesa y la promesa de la comida— también decide a quién conviene ofrecerle algo distinto; sólo que allí la pregunta cambia: no «cuánto vale una cuenta», sino «qué le ofrezco a quien compra poco y a quien compra much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y el instrumento de medición; la siguiente los lleva a diseñar dos ofertas distintas y a medirlas por separado, con el mismo rigor y sobre los mismos datos que acabas de aprender a le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2026-10-25T04:05:32Z</dcterms:created>
  <dcterms:modified xsi:type="dcterms:W3CDTF">2026-10-25T04:05:32Z</dcterms:modified>
  <dc:title>Restaurantes y alimentos</dc:title>
  <dc:description>Presentación editable del OA «Restaurantes y alimentos». Enlace: https://marketing.lumbre.lat/object/mkt-nic-r03-oa01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