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lientes prioritari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lientes prioritari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lientes prioritari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lientes prioritari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lientes prioritari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desinfla la list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6-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desinfla la list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órmula: puntaje de prioridad, pieza por piez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órmula: puntaje de prioridad, pieza por piez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6-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pia una fila por cliente, con nombre y contacto real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renglones del caso inventado: Tienda Aurora, Café Central y Hotel Mirador. Ningún «posible cliente», ninguna fila sin persona: si no hay contacto, hay un hueco que se resuelve antes de calcular, no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scribe el tipo de cliente y la necesidad que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ipo viene de la hoja de necesidades de la lección anterior. Tienda Aurora: «pedido grande para evento», una necesidad que sí coincide con tu oferta. Si la necesidad no coincide, el renglón no compite: se descarta co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nota el valor del pedido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Aurora, 4,800 pesos. Café Central, 1,200. Hotel Mirador, 12,000. Los tres son cifras simuladas de un caso hipotético; en tu versión trabajas con tickets que ya cobraste, y si nunca vendiste, pones 0 y lo marcas: ese 0 significa si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on la probabilidad con su raz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Aurora: media, porque volvió a pedir precio el 08/10. Café Central: alta, porque aceptó muestra y paga el 20. Hotel Mirador: baja, porque contesta pero no define fecha. La razón no es adorno: es lo que te permite discutir el criterio mañana con otro vend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alcula el puntaje de cada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Aurora: 4,800 por 0,5 entre 1, y sale 2,400. Hotel Mirador: 12,000 por 0,2 entre 3, y sale 800. Café Central: 1,200 por 1 entre 2, y sale 600. Fíjate en el hotel: el pedido más grande queda atrás porque es improbable y te cuesta dos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aso a paso (caso ficticio, datos inventados): ordenar tres renglones con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Ordena por puntaje y escribe la decisión arrib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den final: Tienda Aurora con 2,400, Hotel Mirador con 800, Café Central con 600. Arriba se escribe la decisión: esta semana atiendo a Tienda Aurora; el hotel espera. La decisión no la toma el número: la toma la persona que firma la hoja, usando el número como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nic-r06-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untaje de prioridad»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00 puntaje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babilidad baja vale 0,2 y el costo alto vale 3, que va dividiendo: 12,000 por 0,2 da 2,400 y 2,400 entre 3 da 800. Ese renglón, Hotel Mirador en el ejemplo, es el pedido más grande de la cartera y queda detrás de Tienda Aurora, que con la mitad de valor (2,400) se atiende primero porque es menos caro de atender. La división por el costo es la pieza que casi siempre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órmula de la herramienta t03: prioridad igual a valor en pesos por probabilidad (alta 1, media 0,5, baja 0,2) dividido entre costo de atender (bajo 1, medio 2, alt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tiendes por puntaje: primero Tienda Aurora; el hotel espera; y Café Central, que cierra fácil y paga el 20, se trabaja con un pas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aje es una regla de orden, y la lista dice a quién atiendes primero, no a quién abandonas: descartar es una decisión que firmas tú, columna 10, y no una consecuencia automática del número bajo. La primera opción es el error más común: mirar solo el valor ignora la probabilidad escrita y el costo de atender, que son las dos piezas que separan un pedido grande de un pedido atendibl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ón 5 de la herramienta: ordena por puntaje y escribe arriba a quién atiendes esta semana y a quién no. El ejemplo resuelto ordena 2,400, 800 y 600 con es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decide esta hoja y qué no»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decide esta hoja y qué no»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6-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ner 1 infla el puntaje: divides entre uno y el renglón sube en la lista por un dato que inventaste. Es la otra cara del error del cero: un hueco no se rellena con números, se deja vacío y el puntaje no se calcula para ese renglón. El dato se averigua, o el renglón espera; lo que no se hace es adivinar para que la tabla luz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ón 4 de la herramienta: si falta un dato, la celda queda vacía y el puntaje no se calcula; no se rellena con ceros porque un cero parece cliente barato, no dato fal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0 marcado como sin dato: el valor se estima con tickets que ya has cobrado, y el potencial no es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fras de esta pregunta son simuladas; el criterio es de la hoja: el valor se calcula con el ticket promedio que ya cobraste. El cero no es un cliente barato: es un renglón sin medida, y se marca como sin dato para que el puntaje no se calcule con él. Rellenar con el promedio de la columna es maquillar la lista: los renglones sin datos tienen que se lo que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ón 2: el valor es el real, no el potencial; si nunca has vendido, pon 0 y márcalo, porque ese 0 significa si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ecesidad que coincide con tu oferta → Se copia de la hoja de necesidades; sin coincidencia no hay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 estimado del pedido → En pesos, con el ticket promedio que ya cobraste; el potencial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babilidad de cierre → Alta, media o baja, siempre con una raz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de atender → Bajo, medio o alto: el esfuerzo real de servir, no el preci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guiente paso con fecha → La acción que sigue, con el día puesto antes de cerrar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iez campos de la herramienta t03 y sus reglas de llenado: coincidencia de necesidad, valor con tickets cobrados, probabilidad con razón, costo en esfuerzo y siguiente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4,800 pesos simulados: el ticket de octubre que ya cobré en el caso → Valor estimado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0 y marcado: sin dato porque nunca le vendí algo parecido → Valor estimado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a, porque volvió a pedir precio el 08/10 → Probabilidad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aja, porque contesta el correo pero no define fecha → Probabilidad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to: me cuesta dos visitas antes de cualquier pedido → Costo d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ajo: surto con la misma ruta que ya hago los viernes → Costo d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rabajar: esta semana le escribo con la muestra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scartar con fundamento: su necesidad no coincide con lo que vendo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lumnas se distinguen por el tipo de dato: el valor es dinero con base en ventas cobradas, la probabilidad es lectura con razón, el costo es esfuerzo, y la decisión es compromi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la · cliente · hoja de necesidades · probabilidad · raz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nco reglas que sostienen la hoja: una fila por cliente con nombre y contacto, el tipo heredado de la hoja de necesidades, el valor atado a tickets cobrados, la probabilidad con razón escrita y la decisión firmada. Sin la razón escrita, la probabilidad es un humor y la lista se sesga hacia los clientes que ya te gu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ones 1, 2 y 3 de la herramienta: fila por cliente, tipo de la hoja de necesidades y probabilidad con una raz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úna la cartera abierta y deja fuera los contactos sin necesidad identificada → Copia una fila por cliente con nombre y contacto real, nada de posible cliente → Anota el tipo de cliente y la necesidad que coincide con tu oferta → Llena valor, probabilidad con razón, costo y fecha del último contacto; calcula el puntaje → Ordena todas las filas por puntaje de mayor a menor → Escribe arriba a quién atiendes esta semana y a quién no, con los descartes firm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úne lo que existe, porque una lista de contactos sin filtro infla la cartera. Luego la fila por cliente: nombre y persona o no entra. El tipo y la necesidad definen si el renglón compite. Después los datos y el cálculo, con los huecos dejándose vacíos. El orden se saca del puntaje, no de la simpatía, y todo termina arriba: con la decisión escrita de la semana, incluidos los descartes, que se deciden de propósito y no por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instrucciones de la herramienta t03, del orden 1 al 5, más el filtro inicial de cartera abierta que la lección deja explíc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fras simuladas): llenar el siguiente paso y la decisión de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renglón ya calc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tel Mirador, nombre ficticio del caso: valor 12,000 pesos, probabilidad baja con la razón contesta pero no define fecha, costo alto porque son dos visitas, puntaje 800. Queda segundo de tres, y aquí empieza el trabajo fino: qué hago yo con este segund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fras simuladas): llenar el siguiente paso y la decisión de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Fecha del último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Último correo el 05/10. Anótala como día, no como la semana pasada: la fecha es la que te deja ver si el renglón se está enfriando mientras sube o baja en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fras simuladas): llenar el siguiente paso y la decisión de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Siguiente paso con fecha, en format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vale saludar ni estar en contacto. Vale: pedir la fecha del evento por correo antes del viernes, o llevar la muestra el 15/10. Un siguiente paso que no se puede marcar como hecho o no hecho mañana no es un paso: es un deseo con buena le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fras simuladas): llenar el siguiente paso y la decisión de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Decisión: trabajar, esperar o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sión: esperar, con el paso anterior en la columna 8 y revisita el viernes. Esperar no es abandonar en silencio: es un renglón con fecha y con razón, no un olvido por cansancio. Y si al tercer viernes no define fecha, la decisión cambia de casilla con fundament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ifras simuladas): llenar el siguiente paso y la decisión de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decisión de arrib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riba se escribe: esta semana atiendo a Tienda Aurora; el hotel espera. Con eso, cualquier persona del negocio puede leer la hoja el lunes y saber qué se persigue, qué espera y qué se dejó de perseguir a propósito. Eso es la priorización: la conversación deja de ir de opiniones y va de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se probabilidad alta porque me cae muy bien 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llena con ceros lo que debía quedar vacío y produce un cliente falso barato con puntaje falso. La segunda convierte la probabilidad en ánimo: sin razón escrita, el candado no existe. La tercera maquilla el orden: el costo divide, y quitarlo es mentirle a la hoja. La quinta inventa un factor que no está en la fórmula: el puntaje es valor por probabilidad entre costo, y cualquier ajuste fuera de eso es decorarse la lista. La cuarta sí es correcta: con datos incompletos el puntaje no se calcula y el renglón se queda donde debe, esperando su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violadas: no rellenar con ceros, probabilidad con razón escrita, costo de atender obligatorio en la división, fórmula sin factores 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6-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con el caso ficticio de las tres filas o con uno que tú inventes para practicar (nunca con las cifras internas de tu negocio en un ejercicio de estudio): arma un renglón completo con las diez columnas y escríbelo en tu cuaderno de trabajo. Luego responde: ¿qué cambió en la decisión de la semana por culpa del costo de atender, y cuál columna te fue imposible llenar con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en seis movimientos · Memoria: la escal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en seis movimientos · Memoria: la escal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fórmula del puntaje de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lor en pesos por probabilidad, dividido entre costo de atender: alta 1, media 0,5, baja 0,2; costo bajo 1, medio 2, alt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falta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elda queda vacía y el puntaje no se calcula. Un cero parece un cliente barato, no un dato fal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robabilidad exige una raz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probabilidad a mano sesga la lista hacia los clientes que ya te gustan; la razón es el candado y permite discutir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osto de atender va divi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bir el costo baja la prioridad sin cambiar el pedido: el mismo pedido cuesta más atenderlo y esa parte se pierde, el modelo la llama merma por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puntaje mide capacidad de pago o inten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a de las dos: es una regla de orden con lo que hasta hoy está pasando, y no sustituy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usa esta hoja y cuán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usa cuando hay más prospectos de los que puedes atender o dos vendedores van por el mismo cliente. No sirve si no tienes tickets cobrados para estimar valor ni si cada quien usa su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6-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508" r:id="rId1"/>
    <p:sldLayoutId id="2481924509" r:id="rId2"/>
    <p:sldLayoutId id="2481924510" r:id="rId3"/>
    <p:sldLayoutId id="24819245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ea0a31a8279513f513416353f9b7d3b2ae722e8aba882d1.jpg"/>
  <Relationship Id="rId3" Type="http://schemas.openxmlformats.org/officeDocument/2006/relationships/hyperlink" Target="https://marketing.lumbre.lat/object/mkt-nic-r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hyperlink" Target="https://marketing.lumbre.lat/object/mkt-nic-r06-oa01" TargetMode="External"/>
  <Relationship Id="rId4" Type="http://schemas.openxmlformats.org/officeDocument/2006/relationships/hyperlink" Target="https://marketing.lumbre.lat/object/mkt-nic-r06-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hyperlink" Target="https://marketing.lumbre.lat/object/mkt-nic-r06-oa01" TargetMode="External"/>
  <Relationship Id="rId4" Type="http://schemas.openxmlformats.org/officeDocument/2006/relationships/hyperlink" Target="https://marketing.lumbre.lat/object/mkt-nic-r06-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hyperlink" Target="https://marketing.lumbre.lat/object/mkt-nic-r06-oa01" TargetMode="External"/>
  <Relationship Id="rId4" Type="http://schemas.openxmlformats.org/officeDocument/2006/relationships/hyperlink" Target="https://marketing.lumbre.lat/object/mkt-nic-r06-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hyperlink" Target="https://marketing.lumbre.lat/object/mkt-nic-r06-oa01"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hyperlink" Target="https://es.wikipedia.org/wiki/Priorita_(estad%C3%ADstica)"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6-oa01" TargetMode="External"/>
  <Relationship Id="rId3"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tari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nic-r06-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una cartera de clientes con un criterio explícito de valor y frecuencia, y decir a quién se atiende primero con el tiempo dispon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herramienta: sales con la hoja de diez columnas armada, la fórmula del puntaje de prioridad (valor por probabilidad entre costo de atender) con el ejemplo de tres renglones resuelto y calculado en clase, y los límites del método a la vista: el puntaje ordena la semana, no predice compras. Incluye medidor interactivo, ocho ejercicios evaluados y chequeo final.]]></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rtera de clientes · priorización · valor del pedido · probabilidad de cierre · costo de atender · puntaje de prioridad · comercio · hoja de cálcul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mañana y tienes seis contactos abiertos. El del local de al lado está caliente porque hoy pasó a preguntar. El del hotel mandó un correo anoche y contestó el del café. Dos de tus vendedores llamaron ayer al mismo restaurante, uno para cobrar una entrega y el otro para ofrecer la tempor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sabe qué se hizo, qué falta y a quién le toca hoy. Así funciona una lista de contactos: un montón de nombres que compiten por el mismo recurso escaso, que es tu tiempo de atención. El trabajo comercial no se decide por quién llamó más fuerte ni por el día que te tocó atender; se decide con una fila por cliente y un criterio explícito, escrito, que cualquiera en el negocio pueda leer y segu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la herramienta: una hoja de diez columnas y un puntaje de prioridad calculado con una fórmula. Sales con la versión usable, el ejemplo resuelto y los límites a la vista. No sales con clientes nuevos: sales con un orden defensible de los que ya tienes, y con la decisión escrita de a quién atiendes esta semana y a quién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mar la hoja de clientes prioritarios con sus diez columnas; estimar el valor de un pedido con tickets que ya cobraste y marcar el cero como dato ausente; calcular el puntaje de prioridad con la fórmula valor en pesos por probabilidad, dividido entre costo de atender; ordenar tu cartera por puntaje y escribir la decisión de la semana, incluidos los descartes; y decir en voz alta las tres cosas que este puntaje no m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vas a poder hacer hoy mismo: ordenar una cartera de ejemplo con la fórmula y escribir a quién atiendes esta semana y a quién n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O hace esta lección: no te da clientes, no predice quién compra y no sustituye la llamada con el clien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y cifras de los ejemplos son inventados para practicar: Tienda Aurora, Café Central y Hotel Mirador no exist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lientes prioritari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se hace con datos simulados: no escribas en la hoja de práctica cifras internas reales de tu negocio ni de tu equi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labras se usan sueltas en cualquier negocio y significan cosas distintas. Contacto es cualquier nombre en tu agenda: ni siquiera es prospecto, porque no sabes si tiene la necesidad. Prospecto es quien la tiene y aún no te compra.]]></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prioritario no es el más grande, el más simpático ni el que más grita: en esta herramienta es quien tiene un puntaje alto porque su pedido vale, es probable y puedes atenderlo sin quemar tu semana en visitas sin fecha. El orden lo decide la hoja, no el ruido. Y hay una cuarta que conviene definir antes de llenar columnas: frecu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la miras en la columna de fecha del último contacto: un cliente al que no le hablas en semanas baja en tu lectura del riesgo, aunque su puntaje siga alto, porque el puntaje no sabe que el contacto se enfri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herramienta. Estas seis palabras aparecen en las columnas, en la fórmula y en los ejercicios; conviene tenerlas a la ma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1813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h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nombre en tu agenda, con necesidad sin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tra a la hoja hasta que identificas una necesidad que coin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la necesidad y todavía no t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glón con valor estimado en 0 y marcado si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estimado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rees que te compraría este cliente, en pesos, calculado con tickets que ya cob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 4; el potencial sin medida real no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31813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h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nto típico de una venta que ya cob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materia prima del valor estimado: sin ventas cobradas, el valor se marca si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bilidad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lectura de qué tan cerca está el pedido, con una raz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 5: alta, media o baja; la razón es el can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9]]></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81175"/>
                <a:gridCol w="31813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la h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a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fuerzo real que te cuesta servir ese pedido, no lo que cuesta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 6: bajo, medio o alto; dos visitas pesan aunque el pedido sea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iez columnas de la herramienta t03. Nueve las llenas tú; la décima, el puntaje, se calcula sola. La columna de decisión es la única que no puede quedar en blanco: si no sabes qué hacer con un renglón, el renglón todavía no está terminad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pos-hoj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9]]></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lista de contactos, embudo, cartera priorizada]]></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ista de contactos es un almacén de nombres: no dice quién existe hoy. Un embudo es una foto de las etapas por las que avanza tu forma de vender, y sirve para detectar dónde se atasca el camino.]]></a:t>
            </a:r>
          </a:p>
        </p:txBody>
      </p:sp>
      <p:sp>
        <p:nvSpPr>
          <p:cNvPr id="11" name=""/>
          <p:cNvSpPr txBox="1"/>
          <p:nvPr/>
        </p:nvSpPr>
        <p:spPr>
          <a:xfrm>
            <a:off x="685800" y="32194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cartera priorizada es otra cosa: una fila por cliente con datos y un orden. La prioridad no depende de quién llama ni del día que te tocó llamar, sino del criterio escrito en la ho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desinfla la 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9]]></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undirlas es lo que hace que dos vendedores persigan al mismo cliente y el bueno se quede sin atender. Esta lección trata la tercera: la que se llena, se calcula y se dec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órmula: puntaje de prioridad, pieza por piez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aje tiene tres piezas y una división. Primero, el valor: cuánto crees que te compra este cliente, en pesos, medido con tus tickets cobrados. No es el potencial de por vida ni la fantasía del pedido grande; es el pedido que podrías cerrar con lo que ya sabes de este renglón, estimado con lo que te han comprado casos parecid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órmula: puntaje de prioridad, pieza por piez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la probabilidad de cierre: alta vale 1, media 0,5, baja 0,2. Y aquí está el candado: cada probabilidad lleva una razón escrita, algo que pasó (volvió a pedir precio, aceptó una muestra, nunca fijó fecha), no tu ánimo del martes. Tercero, el costo de atender: bajo 1, medio 2, alto 3.]]></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dato es el que casi nadie quiere poner porque obliga a admitir que hay clientes que te cuestan: son los que demandan varias visitas, muestras o negociaciones largas antes de compr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órmula: puntaje de prioridad, pieza por piez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prioridad = valor en pesos por probabilidad, dividido entre costo de atender. El costo está abajo por una razón: atender caro baja la prioridad aunque el pedido sea grande. Y la regla de datos incompletos manda sobre todo lo demás: si falta un dato, la celda queda vacía y el puntaje no se calcula. No la rellenes con ceros: un cero parece un cliente barato, no un dato faltante. Si nunca has vendido, el valor es 0 y va marcado, y ese 0 significa sin da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órmula: puntaje de prioridad, pieza por pie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lujo del puntaje con el renglón de Tienda Aurora (nombre ficticio, dato de ejemplo): las tres entradas que llenas tú y una salida que calcula la hoja. Nota la división: el costo de atender no se suma, divide, y por eso un cliente caro de atender puede quedar detrás de un pedido más chico.]]></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culo-puntaje.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1 de 6]]></a:t>
            </a:r>
          </a:p>
        </p:txBody>
      </p:sp>
      <p:sp>
        <p:nvSpPr>
          <p:cNvPr id="8" name=""/>
          <p:cNvSpPr txBox="1"/>
          <p:nvPr/>
        </p:nvSpPr>
        <p:spPr>
          <a:xfrm>
            <a:off x="514350" y="23717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pia una fila por cliente, con nombre y contacto real del caso]]></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nglones del caso inventado: Tienda Aurora, Café Central y Hotel Mirador. Ningún «posible cliente», ninguna fila sin persona: si no hay contacto, hay un hueco que se resuelve antes de calcular, no un rengl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cribe el tipo de cliente y la necesidad que coinci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po viene de la hoja de necesidades de la lección anterior. Tienda Aurora: «pedido grande para evento», una necesidad que sí coincide con tu oferta. Si la necesidad no coincide, el renglón no compite: se descarta con fundam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nota el valor del pedido en pes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Aurora, 4,800 pesos. Café Central, 1,200. Hotel Mirador, 12,000. Los tres son cifras simuladas de un caso hipotético; en tu versión trabajas con tickets que ya cobraste, y si nunca vendiste, pones 0 y lo marcas: ese 0 significa sin da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on la probabilidad con su razón escr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Aurora: media, porque volvió a pedir precio el 08/10. Café Central: alta, porque aceptó muestra y paga el 20. Hotel Mirador: baja, porque contesta pero no define fecha. La razón no es adorno: es lo que te permite discutir el criterio mañana con otro vended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alcula el puntaje de cada rengl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Aurora: 4,800 por 0,5 entre 1, y sale 2,400. Hotel Mirador: 12,000 por 0,2 entre 3, y sale 800. Café Central: 1,200 por 1 entre 2, y sale 600. Fíjate en el hotel: el pedido más grande queda atrás porque es improbable y te cuesta dos visit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órmula: puntaje de prioridad, pieza por pieza · Ejemplo resuelto paso a paso (caso ficticio, datos inventados): ordenar tres renglones con la fórmul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Ordena por puntaje y escribe la decisión arriba de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 final: Tienda Aurora con 2,400, Hotel Mirador con 800, Café Central con 600. Arriba se escribe la decisión: esta semana atiendo a Tienda Aurora; el hotel espera. La decisión no la toma el número: la toma la persona que firma la hoja, usando el número como o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untaje de prio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eve las tres barras: el valor estimado del pedido en pesos, la probabilidad y el costo de atender con sus factores. La tabla devuelve la cuenta intermedia, el puntaje y lo que te quita la división por costo. Los supuestos del modelo van escritos en la retroalimentación, no escondidos en el motor.]]></a:t>
            </a:r>
          </a:p>
        </p:txBody>
      </p:sp>
      <p:sp>
        <p:nvSpPr>
          <p:cNvPr id="8" name=""/>
          <p:cNvSpPr txBox="1"/>
          <p:nvPr/>
        </p:nvSpPr>
        <p:spPr>
          <a:xfrm>
            <a:off x="514350" y="28670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edidor de puntaje de prioridad: con el valor del pedido, la probabilidad y el costo de atender muestra la cuenta intermedia, el puntaje final y la merma que causa la división por costo, con la escala de la hoja en los rótulos.]]></a:t>
            </a:r>
          </a:p>
        </p:txBody>
      </p:sp>
      <p:sp>
        <p:nvSpPr>
          <p:cNvPr id="9"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10"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 estimado del pedido: 0 a 300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untaje de prio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babilidad: alta 1, media 0,5, baja 0,2: 0.2 a 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 atender: bajo 1, medio 2, alto 3: 1 a 3]]></a:t>
            </a:r>
          </a:p>
        </p:txBody>
      </p:sp>
      <p:sp>
        <p:nvSpPr>
          <p:cNvPr id="9" name=""/>
          <p:cNvSpPr txBox="1"/>
          <p:nvPr/>
        </p:nvSpPr>
        <p:spPr>
          <a:xfrm>
            <a:off x="514350" y="1924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órmula: puntaje de prioridad, pieza por pie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datos del caso ficticio: un pedido con valor estimado de 12,000 (cifra simulada), probabilidad baja y costo de atender alto. ¿Cuál es su puntaje de prioridad?]]></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untaje):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órmula: puntaje de prioridad, pieza por pie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 de calcular los tres renglones del ejemplo: Tienda Aurora queda con 2,400, Hotel Mirador con 800 y Café Central con 600. ¿Cuál es la lectura correcta del orde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iendes por valor y el hotel va primero: 12,000 pesos es más que 4,800.]]></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iendes por puntaje: primero Tienda Aurora; el hotel espera; y Café Central, que cierra fácil y paga el 20, se trabaja con un paso cor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 menor puntaje se descarta hoy y se borra el renglón de la hoj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rden importa poco: llama a quien te conteste el teléfono ho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decide esta hoj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una PyME de comercio le sirve porque el tiempo de atención es el cuello de botella: alcanza para tres o cuatro conversaciones en serio por semana, y la hoja decide en cuáles. Con dos vendedores resuelve el choque de perseguir al mismo cliente y deja constancia escrita de a quién le toca. Y tiene un uso incómodo pero valioso: decidir a quién abandonas de forma consciente, en lugar de abandonarlo por cansancio sin que nadie lo haya firm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decide esta hoj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los límites, dichos de frente. El puntaje es una regla de orden, no una predicción: nadie compra porque salió arriba en la hoja. La probabilidad la escribes tú, y una probabilidad escrita a mano sesga la lista hacia los clientes que ya te gustan; por eso la razón escrita es obligatoria, es el candado contra tu propio cariño. La hoja no mide capacidad de pago: un pedido de doce mil pesos que no te van a poder pagar sigue apareciendo como gran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decide esta hoj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intención real: mide lo que hasta hoy está pasando, que es otra cosa. Y no reemplaza la llamada: la llamada la decides con la hoja. Dos supuestos del método: que el valor se estima con tickets reales y que todos los que usan la hoja aplican la misma escala de probabilidad; si cada quien usa su escala, el orden es de dos carteras distinta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interesa ordenar por valor, peso y frecuencia a la vez, eso se llama análisis RFV, y es tema de otra ru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decide esta hoja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jemplo completo, ya resuelto y ordenado por puntaje. Fíjate en las razones escritas: volvió a pedir precio el 08/10, contesta y no define fecha, aceptó muestra y paga el 20. Y en la decisión: el renglón más grande no es el primero porque paga dos visitas y no define fecha.]]></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jemplo-tres-renglon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decide esta hoja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conoces el costo de atender a un cliente, lo correcto es poner 1 para que la división no rompa el puntaje de la hoj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decide esta hoja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nuevo, sin histórico: crees que te compraría 50,000 al año pero todavía no te ha comprado nada y no tienes tickets cobrados parecidos. ¿Qué va en la columna de val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50,000, porque el potencial es lo que pesa en una carter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0,000, un quinto del potencial, por si acaso.]]></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0 marcado como sin dato: el valor se estima con tickets que ya has cobrado, y el potencial no es medid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medio de la columna: mientras no sepas, que aparez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olumna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columna de la hoja con la regla que le toca. Cinco columnas, cinco regl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ecesidad que coincide con tu ofert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or estimado del pedi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babilidad de cierr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sto de atende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guiente paso con fe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pesos, con el ticket promedio que ya cobraste; el potencial no entra]]></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ta, media o baja, siempre con una razón escrita]]></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o, medio o alto: el esfuerzo real de servir, no el precio del producto]]></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cción que sigue, con el día puesto antes de cerrar la hoja]]></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copia de la hoja de necesidades; sin coincidencia no hay rengl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olumn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en la columna de la hoj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 estimado del pedi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babilidad de cier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 atender]]></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4,800 pesos simulados: el ticket de octubre que ya cobré en el cas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0 y marcado: sin dato porque nunca le vendí algo parec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a, porque volvió a pedir precio el 08/10]]></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aja, porque contesta el correo pero no define fech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to: me cuesta dos visitas antes de cualquier ped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ajo: surto con la misma ruta que ya hago los viern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rabajar: esta semana le escribo con la muestra]]></a:t>
            </a:r>
          </a:p>
        </p:txBody>
      </p:sp>
      <p:sp>
        <p:nvSpPr>
          <p:cNvPr id="12" name=""/>
          <p:cNvSpPr txBox="1"/>
          <p:nvPr/>
        </p:nvSpPr>
        <p:spPr>
          <a:xfrm>
            <a:off x="514350" y="3028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scartar con fundamento: su necesidad no coincide con lo que vendo]]></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olumnas que se confunde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baja una ___ por ___ real, copia el tipo de la ___ y no borres la columna de ___: si ahí no hay una ___, el pedido tampoco la tie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seis movimie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movimientos para pasar de una lista de contactos a una cartera priorizada, según las instrucciones de la hoj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 una fila por cliente con nombre y contacto real, nada de posible client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el tipo de cliente y la necesidad que coincide con tu ofert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úna la cartera abierta y deja fuera los contactos sin necesidad identific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arriba a quién atiendes esta semana y a quién no, con los descartes firma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lena valor, probabilidad con razón, costo y fecha del último contacto; calcula el puntaje]]></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Ordena todas las filas por puntaje de mayor a men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Ejemplo resuelto (cifras simuladas): llenar el siguiente paso y la decisión de un renglón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renglón ya calcul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tel Mirador, nombre ficticio del caso: valor 12,000 pesos, probabilidad baja con la razón contesta pero no define fecha, costo alto porque son dos visitas, puntaje 800. Queda segundo de tres, y aquí empieza el trabajo fino: qué hago yo con este segundo lug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Ejemplo resuelto (cifras simuladas): llenar el siguiente paso y la decisión de un renglón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echa del último contac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o correo el 05/10. Anótala como día, no como la semana pasada: la fecha es la que te deja ver si el renglón se está enfriando mientras sube o baja en el ord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Ejemplo resuelto (cifras simuladas): llenar el siguiente paso y la decisión de un renglón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iguiente paso con fecha, en formato verificabl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ale saludar ni estar en contacto. Vale: pedir la fecha del evento por correo antes del viernes, o llevar la muestra el 15/10. Un siguiente paso que no se puede marcar como hecho o no hecho mañana no es un paso: es un deseo con buena let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Ejemplo resuelto (cifras simuladas): llenar el siguiente paso y la decisión de un renglón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sión: trabajar, esperar o descart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esperar, con el paso anterior en la columna 8 y revisita el viernes. Esperar no es abandonar en silencio: es un renglón con fecha y con razón, no un olvido por cansancio. Y si al tercer viernes no define fecha, la decisión cambia de casilla con fundamento escri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Ejemplo resuelto (cifras simuladas): llenar el siguiente paso y la decisión de un renglón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de arriba de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iba se escribe: esta semana atiendo a Tienda Aurora; el hotel espera. Con eso, cualquier persona del negocio puede leer la hoja el lunes y saber qué se persigue, qué espera y qué se dejó de perseguir a propósito. Eso es la priorización: la conversación deja de ir de opiniones y va de rengl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seis movimien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endedor llenó la hoja del lunes y escribió estas cinco frases en el chat del negocio. Marca las que no se sostienen con las reglas de la herramient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puse 0 al valor de un cliente nuevo para que no saliera en blanco, y así el puntaje se calcula.]]></a:t>
            </a:r>
          </a:p>
        </p:txBody>
      </p:sp>
      <p:sp>
        <p:nvSpPr>
          <p:cNvPr id="10"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se probabilidad alta porque me cae muy bien el dueño.]]></a:t>
            </a:r>
          </a:p>
        </p:txBody>
      </p:sp>
      <p:sp>
        <p:nvSpPr>
          <p:cNvPr id="11"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quité el costo alto para que el renglón no bajara en la l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renglón con un dato vacío no le calculé el puntaje y lo dejé fuera del ord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use el valor en 0,44 veces el puntaje para que la hoja se viera más p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seis movimiento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con el caso ficticio de las tres filas o con uno que tú inventes para practicar (nunca con las cifras internas de tu negocio en un ejercicio de estudio): arma un renglón completo con las diez columnas y escríbelo en tu cuaderno de trabajo. Luego responde: ¿qué cambió en la decisión de la semana por culpa del costo de atender, y cuál columna te fue imposible llenar con honestid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a columna imposible es tu primer dato por conseguir, no un defecto del cliente. Si el valor no sale porque no tienes tickets cobrados parecidos, el renglón se queda en sin dato: márcalo y anota qué llamada o qué muestra te daría el primer ticket real.]]></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seis movimientos · Memoria: la escala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9]]></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924300"/>
                <a:gridCol w="4191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bilidad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or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bilidad 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or 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bilidad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or 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atender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e entre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atender 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e entr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ntaje de Tienda Aurora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seis movimientos · Memoria: la escala de la hoj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nic-r06-oa01"/>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fórmula del puntaje de priori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lor en pesos por probabilidad, dividido entre costo de atender: alta 1, media 0,5, baja 0,2; costo bajo 1, medio 2, alto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falta un da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elda queda vacía y el puntaje no se calcula. Un cero parece un cliente barato, no un dato falta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robabilidad exige una razón escri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probabilidad a mano sesga la lista hacia los clientes que ya te gustan; la razón es el candado y permite discutir el criter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osto de atender va dividien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bir el costo baja la prioridad sin cambiar el pedido: el mismo pedido cuesta más atenderlo y esa parte se pierde, el modelo la llama merma por cos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puntaje mide capacidad de pago o intención re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de las dos: es una regla de orden con lo que hasta hoy está pasando, y no sustituye la llama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usa esta hoja y cuándo n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seis movimientos · Tarjetas de repaso: fórmula y límit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usa cuando hay más prospectos de los que puedes atender o dos vendedores van por el mismo cliente. No sirve si no tienes tickets cobrados para estimar valor ni si cada quien usa su esca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rde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er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otencia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olumna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column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hoj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arte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hoj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eric-puntaje]]></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Ordenas una cartera con la fórmula, dejas los huecos sin calcular y escribes la decisión de la semana con descartes fundados. Siguiente: ver el criterio aplicado a un comercio completo, en el caso de la tienda de barr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ejemplo de tres renglones y mueve otra vez la calculadora: casi siempre el fallo está en tratar el puntaje como predicción o en rellenar huecos con ceros. El puntaje ordena; los datos incompletos no se calcul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s diez columnas de una fila con nombre, contacto y una necesidad que coincide con tu oferta, y sabes por qué no se escribe posible cl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el puntaje con valor por probabilidad entre costo, con las escalas de memoria: alta 1, media 0,5, baja 0,2; bajo 1, medio 2, alto 3.]]></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el renglón sin calcular cuando falta un dato y no lo rellenas ni con ceros ni con el promed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decisión de la semana arriba de la hoja, con los descartes fundados y los siguientes pasos con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las tres cosas que el puntaje no mide, y por qué una probabilidad sin razón escrita sesga la lis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e dónde viene. Ámbito: PyME de comercio en México. Vigencia revisada 2026-10. Todas las cifras de los ejemplos son inventadas para practicar y están marcadas como ficticia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43150"/>
                <a:gridCol w="3390900"/>
                <a:gridCol w="2381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iez columnas, la fórmula y las escalas del pu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la herramienta t03 del catálogo de la esc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de orden de esta lección: no es benchmark ni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importes 4,800, 12,000 y 1,200 pesos y los puntajes 2,400, 800 y 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hipotético del material de partida: Tienda Aurora, Café Central y Hotel Mirador son nombres fict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simuladas para practicar la fórmula; no son de ningún negoci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43150"/>
                <a:gridCol w="3390900"/>
                <a:gridCol w="2381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v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den por valor, peso y frecuencia existe como técnica aparte (RF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Priorita (estadístic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nciona como tema de otra ruta: esta lección no usa cifras de RF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lumna de decisión se firma a mano, no la calcula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ón 5 de la herramienta y los límites declarados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del método: regla de orden, no pred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riorita_(estad%C3%ADstica)"/>
              </a:rPr>
              <a:t><![CDATA[Priorita (estadística): el orden por valor acumulado que se menciona en la lección]]></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cursarlo con números propios hay que tener ventas registradas; aquí se nombra como tema de otra ruta, sin benchmark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6-oa01"/>
              </a:rPr>
              <a:t><![CDATA[Lista de clientes prioritar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7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r06»: «Caso: la tienda de barrio», la ruta siguiente del curso «Comercio: retail, moda, alimentos y ticket». Lo que queda aquí —la hoja con sus diez columnas y el puntaje ya calculado sobre renglones ficticios— también decide la siguiente lección: allá el criterio se aplica a una tienda completa y se mide en qué manos queda el ticket. Esta lección te dejó el instrumento y el orden; la siguiente los lleva al caso, con más filas, más semanas y decisiones que no caben en una hoja suelta. Deja la versión usable de tu hoja armada con datos simulados antes de entr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2026-10-25T06:03:55Z</dcterms:created>
  <dcterms:modified xsi:type="dcterms:W3CDTF">2026-10-25T06:03:55Z</dcterms:modified>
  <dc:title>Lista de clientes prioritarios</dc:title>
  <dc:description>Presentación editable del OA «Lista de clientes prioritarios». Enlace: https://marketing.lumbre.lat/object/mkt-nic-r06-oa01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