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 caro»: lo que el cliente está comparando»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 caro»: lo que el cliente está comparando»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 caro»: lo que el cliente está comparando»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ecio, valor y objeción»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ecio, valor y objeció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 caro» tiene tres causas distintas detrá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sólo mira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 que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dueña de una quesería pequeña (nombre y cifras ficticios) pide cotización de un programa de distribución. Al leerla dice: «está muy caro, lo voy a pensar». La frase viene después de que ya le explicaste el servicio, así que no es falta de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sólo mira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 pregunta que separa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preguntas: «¿Contra qué lo estás comparando, Maru?» (nombre ficticio). Responde: «con el camión chico que contrato dos veces al mes». Ya no estás frente a un «es caro» abstracto: el cliente tiene una alternativa concreta y hay que compa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sólo mira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rmas el costo total por unidad de las dos opciones con los números de ella: lo que paga a la otra persona, más las horas de su gente que se van en recibir y acomodar, más lo que se merma cuando el pedido no llega completo. Tu programa se compara con ese total, no con el precio suelto de la otra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sólo mira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dices con números de su operación: el costo por pedido con cada opción y las horas que se ahorran o se pierden en cada una. Si al final tu número es más alto, se lo dices y le propones reducir el alcance: menos entregas, mism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sólo mira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no hic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bajaste el precio. Si lo hubieras hecho habrías movido tu número sin mover la comparación, y habrías perdido margen sin saber por qué. También dejaste anotada la alternativa que estaba usando, porque esa información vuelve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 la causa de alternativa: ve el valor y tiene algo más barato que le sirve, así que toca comparar el costo total por unidad y, si tu número no gana, reducir el alcance en vez de baja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el cliente entiende el valor y sigue viendo el precio alto, el problema ya no es la comunicación: es la comparación. Pon las dos opciones en la misma balanza con costo total por unidad y acepta el resultado. A veces ese cliente no se gana: lo correcto es menos alcance, no regalar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ausas de la lección: no ve el valor, tiene una alternativa más barata que le sirve, o el presupuesto no alcanza. Esta clienta está en la segu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la respuesta: tres datos y ninguno de memori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que siempre contesta «te hago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l sín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eto (nombre ficticio) vende refacciones a flotas pequeñas y su respuesta estándar cuando alguien dice «es caro» es: «te hago un descuento». Lo dice antes de preguntar nada. En medio año rebajó el margen en varias operaciones y no sabe en qué pedidos lo perdió ni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que siempre contesta «te hago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un problema de carácter ni de técnica: es un problema de orden. La pregunta que debería hacer es «¿contra qué lo estás comparando?», y en su lugar contesta con una acción sobre el precio. Así nunca averigua si lo que había detrás era valor, alternativa o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que siempre contesta «te hago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El daño silenc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escuento que no responde a nada deja al cliente con un precio anterior más alto en la cabeza: la próxima vez que le presentes una cotización sin descuento, la comparará con el precio rebajado y no con el de lista. Además el descuento se aplica al pedido completo, así que baja el margen justo en los pedidos que más costaron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que siempre contesta «te hago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El arreg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la cita, Beto calcula su piso: suma los costos de servir un pedido (producto, tiempo, traslado, merma) y le suma el margen mínimo que decidió dejar. Ese número se escribe y no se negocia en la conversación. Si el cliente pide un descuento que lo deja debajo del piso, la respuesta es reducir el alcance o la frecuencia, no bajar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que siempre contesta «te hago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El registro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cada objeción de precio, Beto anota tres cosas: qué alternativa estaba comparando, qué clase de objeción era y qué hizo al final. Con un mes de registro se ve si el problema de fondo es el precio, el contenido de la propuesta o el momento del ciclo de compra. Sin ese registro, «te hago un descuento» es la única respuesta posible, porque no hay nada más en la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la respuesta: tres datos y ninguno de memoria»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contestarle le pregunté contra qué estaba compa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sponde con el precio a una pregunta que todavía no entendió: sin saber la causa, el descuento no tiene dirección. La segunda es entusiasmo, y la calidad que celebras no contesta la comparación del cliente; la contesta un número de su operación. Las otras tres se sostienen: preguntan, calculan con datos del cliente y mueven el alcance, no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preguntar antes de argumentar, responder con datos del negocio del cliente y mover alcance en vez de precio cuando el presupuesto es el problem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salvo que hayas hecho el trabajo previo. Una objeción de valor no se arregla bajando el número: hay que mostrar lo que el cliente se queda, en la unidad de su negocio. Una de alternativa tampoco: hay que comparar el costo total por unidad. Y si el problema real es que el presupuesto no alcanza, el descuento agrava el asunto: baja el margen en el pedido que menos puedes permitirte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ausas de la lección y la respuesta que corresponde a cada una. Sólo después de saber cuál es, un descuento puede ser una respuesta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y lo hago con otro y me sale menos.» → El cliente tiene una alternativa que le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me voy a llevar a casa con esto?» → El cliente todavía no ve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 lo que traigo no me alcanza este mes.» → El presupuesto es el problem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ánto me sale cada pieza, contando todo?» → Costo total por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sta dónde puedo bajar sin que me convenga?» → El piso de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r cuánto se los vendo.» → El precio de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res de la lección: alternativa, valor no visto, presupuesto, costo total por unidad, precio mínimo y precio de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 entiendo qué me queda de distinto.» → No ve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y uno más barato que hace lo mismo.» → Tiene una alternativa más ba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este presupuesto no llego a fin de mes.» → El presupuesto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otro me entrega en dos días.» → Tiene una alternativa más ba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o dejo para el siguiente presupuesto.» → El presupuesto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é gano yo con esto?» → No ve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or allá me exigen menos.» → Tiene una alternativa más ba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ausas de la lección: no ve el valor, tiene una alternativa más barata que le sirve, o el presupuesto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jeción · objeción · causa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alabras que ordenan la conversación: objeción de precio, objeción de valor, causa y costo total por unidad. Con las cuatro en la hoja, la respuesta sale de los datos, no del impulso de baja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y método de la lección: objeción de precio, objeción de valor, causa y costo total por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contra qué compara el cliente → Separar la causa: valor, alternativa o presupuesto → Calcular costo total por unidad, costo de no resolver y tiempo → Responder con datos del negocio del cliente → Acordar el siguiente paso y anot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cada paso usa la salida del anterior. Sin saber la causa no sabes qué calcular, y sin calcular no dices nada que no sea discurso. El último paso no es un extra: registrar la causa convierte el «es caro» de hoy en información para la próxim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la lección: preguntar, separar la causa, calcular, responder con datos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osto total por unidad que le resulta al cliente con tu solución, qué pasa si el problema no se resuelve y cuánto tiempo tarda, todo con los números de su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útil se arma con información del cliente: el costo por unidad de cada alternativa, lo que cuesta dejar el problema y el tiempo. Un promedio del sector no le dice nada a quien compra, un descuento sin diagnóstico regala margen, y el precio del competidor sin sus costos ocultos es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asillas de la ficha: costo total por unidad, qué pasa si no ocurre y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pción múltiple»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la última objeción de precio que escuchaste y escríbela tal como la oíste. Luego llena cinco casillas: contra qué la comparó, en qué unidad mide su negocio lo que tú vendes, qué pasa si el problema no se resuelve, qué dijo de su presupuesto y en qué mes lo paga, y qué dato te falta. Si no lo tienes, anota qué registro te falta. Con esa hoja sabes qué preguntar en tu próxim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separar, calcular, responder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separar, calcular, responder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preguntar, separar, calcular, responder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a una objeción de precio de una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e precio se sostiene porque hay algo más barato que le sirve; la de valor aparece porque el cliente ve el precio y no ve lo que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hay que preguntar antes de argum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detrás del mismo «es caro» hay tres causas distintas y cada una pide una respuesta distinta: mostrar el valor, comparar el costo total por unidad, o ajustar alcance y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osto total por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uma de todo lo que cuesta la solución, dividida entre las unidades que realmente se usan. Se calcula con los números del negocio del cliente, no con prome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conviene bajar el precio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descuento cambia el número y deja igual la comparación que el cliente está haciendo. Además fija un precio anterior más alto en su cabeza y se come tu margen sin que sepas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í tiene sentido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ya conoces tu piso: el precio mínimo que sale de tus costos y del margen mínimo que decidiste dejar. Si el descuento pedido te deja debajo del piso, la respuesta es menos alcance, no menos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el presupuesto del cliente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una restricción de dinero, no una falta de valor. Se responde con alcance, calendario o forma de pago, nunca recortando el mismo alcance co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849" r:id="rId1"/>
    <p:sldLayoutId id="2481907850" r:id="rId2"/>
    <p:sldLayoutId id="2481907851" r:id="rId3"/>
    <p:sldLayoutId id="248190785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cbd3a51a9274c5db57f4d1f923ce7eda06cf4cf4c4465921.jpg"/>
  <Relationship Id="rId3" Type="http://schemas.openxmlformats.org/officeDocument/2006/relationships/hyperlink" Target="https://marketing.lumbre.lat/object/mkt-obj-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hyperlink" Target="https://marketing.lumbre.lat/object/mkt-obj-r01-oa01" TargetMode="External"/>
  <Relationship Id="rId4" Type="http://schemas.openxmlformats.org/officeDocument/2006/relationships/hyperlink" Target="https://marketing.lumbre.lat/object/mkt-obj-r01-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hyperlink" Target="https://marketing.lumbre.lat/object/mkt-obj-r01-oa01" TargetMode="External"/>
  <Relationship Id="rId4" Type="http://schemas.openxmlformats.org/officeDocument/2006/relationships/hyperlink" Target="https://marketing.lumbre.lat/object/mkt-obj-r01-oa01"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hyperlink" Target="https://marketing.lumbre.lat/object/mkt-obj-r01-oa01" TargetMode="External"/>
  <Relationship Id="rId4" Type="http://schemas.openxmlformats.org/officeDocument/2006/relationships/hyperlink" Target="https://marketing.lumbre.lat/object/mkt-obj-r01-oa01"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hyperlink" Target="https://marketing.lumbre.lat/object/mkt-obj-r01-oa01" TargetMode="External"/>
  <Relationship Id="rId4" Type="http://schemas.openxmlformats.org/officeDocument/2006/relationships/hyperlink" Target="https://marketing.lumbre.lat/object/mkt-obj-r01-oa01"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hyperlink" Target="https://marketing.lumbre.lat/object/mkt-obj-r01-oa01"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hyperlink" Target="https://www.inegi.org.mx/app/denue/"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1-oa01" TargetMode="External"/>
  <Relationship Id="rId3"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á]]></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aran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obj-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objeción de precio de una objeción de valor, reconocer las tres causas que pueden esconderse detrás del mismo «es caro» y preparar la respuesta con los datos del negocio del cliente: costo total por unidad, lo que pasa si el problema no se resuelve y el tiemp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Es caro» del área de objeciones. Explica por qué «es caro» es una comparación y no una opinión, las tres causas distintas que pueden producir la misma frase, la ficha de tres datos que hay que dejar lista antes de la cita y por qué bajar el precio de inmediato no responde a la pregunta. Todo el método se calcula con los números del negocio del cliente y del propio, nunca con promedio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jeción de precio · objeción de valor · precio · costo total por unidad · descuentos · ventas · py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 caro»: lo que el cliente está comparan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caro» es la frase que más te ha llegado de un cliente que dos semanas después te compró. También es la que con la que más margen has regalado: es la más rápida de contestar.]]></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s el precio sin más, y pasan tres cosas malas: tu cliente aprende que tu precio estaba inflado; la comparación que él hacía sigue igual, porque el número que comparaba no era sólo el tuyo; y ya no tienes margen para discutir n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 caro»: lo que el cliente está comparan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o es culpa del cliente. «Es caro» no es una opinión: es el resumen de una comparación que el cliente ya hizo con la información que tiene. Tu trabajo no es refutar la frase, es descubrir contra qué comparó y qué le falta ver.]]></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qué preguntar, separar, calcular y responder. No te da frases para memorizar: el mismo «es caro» pide respuestas distintas según lo que haya debaj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 caro»: lo que el cliente está comparan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r una objeción de precio de una de valor y decir qué dato responde a cada una; reconocer las tres causas detrás del mismo «es caro»; y preparar la respuesta con el costo total por unidad, lo que pasa si no se resuelve y el tiempo, con los números del cliente y los tuyos, sin promedios inventados.]]></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frases para memorizar ni un guion para cualquier cli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 caro»: lo que el cliente está comparan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ija precios de referencia del sector: los números salen de tu negocio y del del cli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suelve el margen por arte de magia: te enseña a calcular tu piso mínim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l ejercicio es inventado. No te pide el presupuesto, la lista de clientes ni datos de tu negoci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nombre, cifra y caso de esta lección está marcado como inventado, sólo para practic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valor y obje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iscutir el precio hay que separar cuatro palabras, porque «es caro» las mezcla.]]></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es lo que el cliente paga y aparece en tu factura: se contesta con un número. ]]></a:t>
            </a:r>
            <a:r>
              <a:rPr lang="en-US" b="1"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es lo que el cliente se queda por esa cantidad, en la unidad en que su negocio cuenta: piezas, servicios, horas, pedidos. ]]></a:t>
            </a:r>
            <a:r>
              <a:rPr lang="en-US" b="1" strike="noStrike" sz="2100" spc="0" u="none" cap="none">
                <a:solidFill>
                  <a:srgbClr val="1B2438">
                    <a:alpha val="100000"/>
                  </a:srgbClr>
                </a:solidFill>
                <a:latin typeface="Calibri"/>
              </a:rPr>
              <a:t><![CDATA[Objeción de precio]]></a:t>
            </a:r>
            <a:r>
              <a:rPr lang="en-US" strike="noStrike" sz="2100" spc="0" u="none" cap="none">
                <a:solidFill>
                  <a:srgbClr val="1B2438">
                    <a:alpha val="100000"/>
                  </a:srgbClr>
                </a:solidFill>
                <a:latin typeface="Calibri"/>
              </a:rPr>
              <a:t><![CDATA[ es el «es caro» que se sostiene porque hay algo más barato que le sirve. ]]></a:t>
            </a:r>
            <a:r>
              <a:rPr lang="en-US" b="1" strike="noStrike" sz="2100" spc="0" u="none" cap="none">
                <a:solidFill>
                  <a:srgbClr val="1B2438">
                    <a:alpha val="100000"/>
                  </a:srgbClr>
                </a:solidFill>
                <a:latin typeface="Calibri"/>
              </a:rPr>
              <a:t><![CDATA[Objeción de valor]]></a:t>
            </a:r>
            <a:r>
              <a:rPr lang="en-US" strike="noStrike" sz="2100" spc="0" u="none" cap="none">
                <a:solidFill>
                  <a:srgbClr val="1B2438">
                    <a:alpha val="100000"/>
                  </a:srgbClr>
                </a:solidFill>
                <a:latin typeface="Calibri"/>
              </a:rPr>
              <a:t><![CDATA[ es el «es caro» que aparece porque el cliente ve el precio y no ve lo que reci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valor y obje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bajo de las dos hay una pieza que casi nadie nombra: la ]]></a:t>
            </a:r>
            <a:r>
              <a:rPr lang="en-US" b="1"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 Todo «es caro» va contra algo: otro proveedor, otra solución, seguir igual o nada. Si no puedes nombrar eso, no entendiste la objeción, y tu respuesta sonará a discur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valor y obje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arranque: si dos palabras se te mezclan, la conversación tambié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8]]></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200275"/>
                <a:gridCol w="3257550"/>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oy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parece en la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cuánto me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queda, en su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bte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ón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es alto frente a 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o más b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ón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 el precio y no ve lo que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eo el bene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usaría en tu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y lo hago con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200275"/>
                <a:gridCol w="3257550"/>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oy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 por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lo que cuesta, entre las un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me sale cad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a si no ocu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sto de dejar el problema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 si no lo resolve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iso de t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dónde puedo ba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valor y obje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s caro» del cliente viene con una de estas cuatro salidas. Si usa «seguir como hasta ahora», tu respuesta incluye el costo de seguir igual; si usa «otro proveedor», el costo total de esa alternativa, no sólo su preci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o-que-compar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valor y obje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8]]></a:t>
            </a:r>
          </a:p>
        </p:txBody>
      </p:sp>
      <p:sp>
        <p:nvSpPr>
          <p:cNvPr id="7" name="" descr=""/>
          <p:cNvSpPr/>
          <p:nvPr/>
        </p:nvSpPr>
        <p:spPr>
          <a:xfrm>
            <a:off x="514350" y="1219200"/>
            <a:ext cx="8115300" cy="33813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813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que separa precio de valo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cio es lo que aparece en la factura y se contesta con una cantidad. Valor es lo que el cliente recupera, y se contesta en la unidad en que su negocio cuenta. La prueba: si sólo puedes responder con pesos, sigues en precio; si puedes decir cuántas piezas, cuántos servicios o cuántos pedidos te compra y en cuánto tiempo, ya estás en valor.]]></a:t>
            </a:r>
          </a:p>
        </p:txBody>
      </p:sp>
      <p:sp>
        <p:nvSpPr>
          <p:cNvPr id="11" name=""/>
          <p:cNvSpPr txBox="1"/>
          <p:nvPr/>
        </p:nvSpPr>
        <p:spPr>
          <a:xfrm>
            <a:off x="685800" y="35814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valor se calcula con los números de su operación, no con promedios del sector: un promedio no le dice nada a nadie; un número de su operación sí.]]></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valor y obje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8]]></a:t>
            </a:r>
          </a:p>
        </p:txBody>
      </p:sp>
      <p:sp>
        <p:nvSpPr>
          <p:cNvPr id="7" name="" descr=""/>
          <p:cNvSpPr/>
          <p:nvPr/>
        </p:nvSpPr>
        <p:spPr>
          <a:xfrm>
            <a:off x="514350" y="1219200"/>
            <a:ext cx="8115300" cy="704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tiene que ser comparable con la alternativa: si no puedes poner las dos en la misma balanza, no tienes respuesta: tienes discur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 caro» tiene tres causas distintas detr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frase, tres causas. Cada una pide una pregunta distinta: pregunta antes de argumentar.]]></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que el cliente ve el precio y no ve el valor: si nadie le mostró lo que se lleva, sólo hay un número sobre la mesa. La segunda es que sí ve el valor pero tiene una alternativa más barata que le sirve: tu problema no es la comunicación, es la comparación, y a veces la respuesta honesta es no ganar ese pedido. La tercera es que el presupuesto no alcanza y ése es el problema real: no hay discurso que cree dinero que no exis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 caro» tiene tres causas distintas detr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ntestas como si las tres fueran lo mismo, respondes bien una de cada tres. Y si contestas siempre con descuento, pierdes margen en las t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 caro» tiene tres causas distintas detr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l medio es la que más se ignora y la que más caro sale: si el cliente ya entendió el valor y aun así tiene algo más barato, discutir el precio no cambia nad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caus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 caro» tiene tres causas distintas detrás · Ejemplo resuelto (caso inventado para el ejercicio): la clienta que sólo mira el preci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dij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ueña de una quesería pequeña (nombre y cifras ficticios) pide cotización de un programa de distribución. Al leerla dice: «está muy caro, lo voy a pensar». La frase viene después de que ya le explicaste el servicio, así que no es falta de inform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 caro» tiene tres causas distintas detrás · Ejemplo resuelto (caso inventado para el ejercicio): la clienta que sólo mira el preci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egunta que separa la caus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preguntas: «¿Contra qué lo estás comparando, Maru?» (nombre ficticio). Responde: «con el camión chico que contrato dos veces al mes». Ya no estás frente a un «es caro» abstracto: el cliente tiene una alternativa concreta y hay que comparar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 caro» tiene tres causas distintas detrás · Ejemplo resuelto (caso inventado para el ejercicio): la clienta que sólo mira el preci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cálcul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s el costo total por unidad de las dos opciones con los números de ella: lo que paga a la otra persona, más las horas de su gente que se van en recibir y acomodar, más lo que se merma cuando el pedido no llega completo. Tu programa se compara con ese total, no con el precio suelto de la otra op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 caro» tiene tres causas distintas detrás · Ejemplo resuelto (caso inventado para el ejercicio): la clienta que sólo mira el preci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respues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dices con números de su operación: el costo por pedido con cada opción y las horas que se ahorran o se pierden en cada una. Si al final tu número es más alto, se lo dices y le propones reducir el alcance: menos entregas, mismo serv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 caro» tiene tres causas distintas detrás · Ejemplo resuelto (caso inventado para el ejercicio): la clienta que sólo mira el preci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no hicis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bajaste el precio. Si lo hubieras hecho habrías movido tu número sin mover la comparación, y habrías perdido margen sin saber por qué. También dejaste anotada la alternativa que estaba usando, porque esa información vuelve la próxima ve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s caro» tiene tres causas distintas detrá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ya entiende tu servicio y aun así dice «es caro». Le preguntas contra qué lo compara y contesta: hoy trabaja con otra persona que le cobra menos y le funciona. ¿Qué causa es y qué hacer?]]></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a objeción de valor: le falta que le expliques mejor los beneficio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restricción de presupuesto: hay que ofrecerle una forma de pago más accesi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8]]></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la causa de alternativa: ve el valor y tiene algo más barato que le sirve, así que toca comparar el costo total por unidad y, si tu número no gana, reducir el alcance en vez de bajar el preci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falta de confianza en tu marca: hay que darle referencias de otros clien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la respuesta: tres datos y ninguno de memo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asillas se llenan con números de tu negocio y del del cliente, nunca con promedios del sector.]]></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sto total por unidad.]]></a:t>
            </a:r>
            <a:r>
              <a:rPr lang="en-US" strike="noStrike" sz="2100" spc="0" u="none" cap="none">
                <a:solidFill>
                  <a:srgbClr val="1B2438">
                    <a:alpha val="100000"/>
                  </a:srgbClr>
                </a:solidFill>
                <a:latin typeface="Calibri"/>
              </a:rPr>
              <a:t><![CDATA[ Suma todo lo que cuesta la solución, no sólo el precio: lo que compras, el tiempo, los traslados, la merma y lo que se rehace. Divídelo entre las unidades que se usan de verdad. La comparación que le importa al cliente es ese cociente contra el de la alternativ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la respuesta: tres datos y ninguno de memo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asa si no ocurre.]]></a:t>
            </a:r>
            <a:r>
              <a:rPr lang="en-US" strike="noStrike" sz="2100" spc="0" u="none" cap="none">
                <a:solidFill>
                  <a:srgbClr val="1B2438">
                    <a:alpha val="100000"/>
                  </a:srgbClr>
                </a:solidFill>
                <a:latin typeface="Calibri"/>
              </a:rPr>
              <a:t><![CDATA[ El costo de dejar el problema como está, en la unidad del cliente: cuántos pedidos se caen, cuántas horas se van en rehacer, cuánta mercancía se queda. Aquí no hay pesimismo, hay una cuenta.]]></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iempo.]]></a:t>
            </a:r>
            <a:r>
              <a:rPr lang="en-US" strike="noStrike" sz="2100" spc="0" u="none" cap="none">
                <a:solidFill>
                  <a:srgbClr val="1B2438">
                    <a:alpha val="100000"/>
                  </a:srgbClr>
                </a:solidFill>
                <a:latin typeface="Calibri"/>
              </a:rPr>
              <a:t><![CDATA[ Cuánto tarda tu solución en dar resultado y cuánto tarda el cliente en cambiar de proveedor. Casi nunca se menciona, aunque el cliente lo cuenta todo el tiemp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la respuesta: tres datos y ningun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casillas se llenan con datos del negocio del cliente. Una casilla vacía es una casilla que el cliente va a llenar con su versión, y su versión siempre sale más car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da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r la respuesta: tres datos y ninguno de memoria · Ejemplo resuelto (caso inventado para el ejercicio): el dueño que siempre contesta «te hago un descuent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síntom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to (nombre ficticio) vende refacciones a flotas pequeñas y su respuesta estándar cuando alguien dice «es caro» es: «te hago un descuento». Lo dice antes de preguntar nada. En medio año rebajó el margen en varias operaciones y no sabe en qué pedidos lo perdió ni por qué.]]></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r la respuesta: tres datos y ninguno de memoria · Ejemplo resuelto (caso inventado para el ejercicio): el dueño que siempre contesta «te hago un descuent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diagnóstic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problema de carácter ni de técnica: es un problema de orden. La pregunta que debería hacer es «¿contra qué lo estás comparando?», y en su lugar contesta con una acción sobre el precio. Así nunca averigua si lo que había detrás era valor, alternativa o presupues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r la respuesta: tres datos y ninguno de memoria · Ejemplo resuelto (caso inventado para el ejercicio): el dueño que siempre contesta «te hago un descuento» · Paso 3 de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daño silencio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ento que no responde a nada deja al cliente con un precio anterior más alto en la cabeza: la próxima vez que le presentes una cotización sin descuento, la comparará con el precio rebajado y no con el de lista. Además el descuento se aplica al pedido completo, así que baja el margen justo en los pedidos que más costaron serv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r la respuesta: tres datos y ninguno de memoria · Ejemplo resuelto (caso inventado para el ejercicio): el dueño que siempre contesta «te hago un descuento» · Paso 4 de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arregl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cita, Beto calcula su piso: suma los costos de servir un pedido (producto, tiempo, traslado, merma) y le suma el margen mínimo que decidió dejar. Ese número se escribe y no se negocia en la conversación. Si el cliente pide un descuento que lo deja debajo del piso, la respuesta es reducir el alcance o la frecuencia, no bajar el núme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r la respuesta: tres datos y ninguno de memoria · Ejemplo resuelto (caso inventado para el ejercicio): el dueño que siempre contesta «te hago un descuento» · Paso 5 de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que faltab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cada objeción de precio, Beto anota tres cosas: qué alternativa estaba comparando, qué clase de objeción era y qué hizo al final. Con un mes de registro se ve si el problema de fondo es el precio, el contenido de la propuesta o el momento del ciclo de compra. Sin ese registro, «te hago un descuento» es la única respuesta posible, porque no hay nada más en la cabez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la respuesta: tres datos y ninguno de memo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el costo total de servir un pedido: lo que compras, el tiempo que se te va, los traslados y la mer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el margen mínimo que decidiste dejar: ese número es tu piso, se escribe antes de la cita y no se negoci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escuento que pide te deja debajo del piso, no es problema de descuento: es de alcance. Ofrece menos servicio, no el mismo más bara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la respuesta: tres datos y ninguno de memo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i con el alcance ajustado el cliente llega a tu piso, la respuesta es no vender ese pedido. Decir que no a tiempo es parte del méto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eparar la respuesta: tres datos y ninguno de memor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vendedor en el chat del equip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liente dijo que estaba caro, así que le bajé el precio y cerré.»]]></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contestarle le pregunté contra qué estaba comparan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je que somos la mejor opción del mercado, por eso el precio es el que 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qué el costo por unidad con los números de su propio negoci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ofrecí reducir el alcance en vez de recortar el marg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eparar la respuesta: tres datos y ninguno de memor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un cliente dice «es caro», la respuesta correcta es ofrecer un descuento inmediato para destrabar la convers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que se confunden entre sí]]></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res que se cruzan todo el tiempo: precio y valor, objeción de precio y objeción de valor, alternativa y presupuesto. Y un concepto sólo tuyo, el precio mínimo, que nunca es igual en dos negocios.]]></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uedes defender en una frase la diferencia entre dos de ellos, ya no vas a contestarte con la respuesta equivoca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la frase que lo define. Fíjate en quién dice la frase y en qué se compar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y lo hago con otro y me sale meno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me voy a llevar a casa con es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lo que traigo no me alcanza este me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ánto me sale cada pieza, contando tod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sta dónde puedo bajar sin que me conveng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or cuánto se los vend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liente todavía no ve el valor]]></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supuesto es el problema real]]></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sto total por unidad]]></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iso de tu negoci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recio de list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cliente tiene una alternativa que le sirv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frases según la causa detrás de cada u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ve el val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iene una alternativa más bara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 presupuesto no alcanz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entiendo qué me queda de distin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uno más barato que hace lo mism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este presupuesto no llego a fin de m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otro me entrega en dos dí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 dejo para el siguiente presupues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gano yo con est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or allá me exigen meno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dice «es caro»: eso es una ___ de precio. Si no ve lo que recibe, es una ___ de valor. Antes de argumentar averigua contra qué compara y anota la ___. Luego calcula el ___ total por unidad con sus númer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separar, calcular, respo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uno es el que se salta casi todo el mundo, y no se recupera después: si contestas antes de preguntar, ya definiste la conversación sin saber de qué se tra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cinco-pas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separar, calcular, respond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método antes de contestar un «es car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parar la causa: valor, alternativa o presupues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ar costo total por unidad, costo de no resolver y tiemp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onder con datos del negocio del client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ordar el siguiente paso y anotar la caus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contra qué compara el cli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separar, calcular, responde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contestar un «es caro» esta tarde. ¿Qué llevas preparado?]]></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romedio del sector y un argumento sobre la calidad de lo que vendes.]]></a:t>
            </a:r>
          </a:p>
        </p:txBody>
      </p:sp>
      <p:sp>
        <p:nvSpPr>
          <p:cNvPr id="10" name=""/>
          <p:cNvSpPr txBox="1"/>
          <p:nvPr/>
        </p:nvSpPr>
        <p:spPr>
          <a:xfrm>
            <a:off x="666750" y="26860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sto total por unidad que le resulta al cliente con tu solución, qué pasa si el problema no se resuelve y cuánto tiempo tarda, todo con los números de su operación.]]></a:t>
            </a:r>
          </a:p>
        </p:txBody>
      </p:sp>
      <p:sp>
        <p:nvSpPr>
          <p:cNvPr id="11" name=""/>
          <p:cNvSpPr txBox="1"/>
          <p:nvPr/>
        </p:nvSpPr>
        <p:spPr>
          <a:xfrm>
            <a:off x="666750" y="36957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u precio de lista y un descuento por volumen, para no llegar sin ofer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cobra tu competidor, que te informaste en internet, para comparar de una vez.]]></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separar, calcular, responder]]></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la última objeción de precio que escuchaste y escríbela tal como la oíste. Luego llena cinco casillas: contra qué la comparó, en qué unidad mide su negocio lo que tú vendes, qué pasa si el problema no se resuelve, qué dijo de su presupuesto y en qué mes lo paga, y qué dato te falta. Si no lo tienes, anota qué registro te falta. Con esa hoja sabes qué preguntar en tu próxima ci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cribas respuestas de coaching: escribe lo que pasó. Si la última frase que dijo fue «es caro», la hoja empieza con esa palabra y con lo que hizo después de oírl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separar, calcular, responder · Memoria: concept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8]]></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762250"/>
                <a:gridCol w="5353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ntidad que paga y que aparece en la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queda, medido en la unidad de s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usaría en tu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 por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lo que cuesta, dividido entre las unidades que se us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ve el precio y no ve lo que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separar, calcular, responder · Memoria: concept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8]]></a:t>
            </a:r>
          </a:p>
        </p:txBody>
      </p:sp>
      <p:graphicFrame>
        <p:nvGraphicFramePr>
          <p:cNvPr id="7" name="" descr=""/>
          <p:cNvGraphicFramePr>
            <a:graphicFrameLocks noGrp="1"/>
          </p:cNvGraphicFramePr>
          <p:nvPr/>
        </p:nvGraphicFramePr>
        <p:xfrm>
          <a:off x="514350" y="1257300"/>
          <a:ext cx="8115300" cy="1990725"/>
        </p:xfrm>
        <a:graphic>
          <a:graphicData uri="http://schemas.openxmlformats.org/drawingml/2006/table">
            <a:tbl>
              <a:tblPr firstRow="1" bandRow="1"/>
              <a:tblGrid>
                <a:gridCol w="2762250"/>
                <a:gridCol w="5353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de 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ve el valor y tiene algo más barato que le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de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nero no alcanza y ése es el problema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iso de tu negocio: por debajo no conv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Memoria: concept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obj-r01-oa01"/>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a una objeción de precio de una de valo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 precio se sostiene porque hay algo más barato que le sirve; la de valor aparece porque el cliente ve el precio y no ve lo que recib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hay que preguntar antes de argument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detrás del mismo «es caro» hay tres causas distintas y cada una pide una respuesta distinta: mostrar el valor, comparar el costo total por unidad, o ajustar alcance y calendar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osto total por unida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uma de todo lo que cuesta la solución, dividida entre las unidades que realmente se usan. Se calcula con los números del negocio del cliente, no con promedi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conviene bajar el precio de inmedia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descuento cambia el número y deja igual la comparación que el cliente está haciendo. Además fija un precio anterior más alto en su cabeza y se come tu margen sin que sepas por qué.]]></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í tiene sentido un descu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ya conoces tu piso: el precio mínimo que sale de tus costos y del margen mínimo que decidiste dejar. Si el descuento pedido te deja debajo del piso, la respuesta es menos alcance, no menos marge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el presupuesto del cliente no alcanz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separar, calcular, responder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una restricción de dinero, no una falta de valor. Se responde con alcance, calendario o forma de pago, nunca recortando el mismo alcance con descuen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us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descuent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atos]]></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eparas la objeción de precio de la de valor, reconoces las tres causas y respondes con datos del negocio del cliente. Siguiente paso: cómo llevar esa respuesta a una propuesta escrita que aguante el «lo voy a pensar».]]></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as tres causas y a la ficha. Casi siempre el fallo está en contestar sin preguntar, porque la misma frase pide tres respuestas distint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e un «es caro» es una comparación y nombras contra qué compa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a objeción de precio de la de valor, y las tres causas detrás de la misma fras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s antes de argumentar, y respondes con datos, no con adjetiv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s el costo total por unidad, lo que pasa si no ocurre y el tiempo, con sus númer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un piso de precio escrito, y sabes que si el presupuesto es el problema la respuesta es mover alcance, no marge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verifica. Ámbito: México. Vigencia revisada en octubre de 202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8]]></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76525"/>
                <a:gridCol w="2847975"/>
                <a:gridCol w="2590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se compara contra una 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bjeción la define la comparación que hac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res causas de un «es c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ción propia, usada como m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no es una taxonomía o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sto total por unidad, con datos d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ás costos ocultos, entre las unidades us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fra la calculas en t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8]]></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76525"/>
                <a:gridCol w="2847975"/>
                <a:gridCol w="2590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mínimo: tus costos más el margen que de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ción de precio de la contabilidad bá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fija el suyo; no hay número univer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cifras y casos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inven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 de tu pl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el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oficial; sirve para tu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INEGI · DENUE: el directorio de unidades económicas de Méxic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ver cuántos negocios hay en tu municipio y de qué giro. No te da precios: te da el contexto de tu plaza, que es otra cos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1-oa01"/>
              </a:rPr>
              <a:t><![CDATA[«Es caro»: lo que el cliente está compa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s caro»: «No tengo presupuesto», la ruta siguiente del curso «Las cuatro objeciones que siempre llegan». Distinguir la objeción de precio de la de valor y escoger los datos que la responden también decide si al cliente el presupuesto le falta, ya está comprometido o es de otro rubro; la diferencia es que el presupuesto se diagnostica antes de responderlo. Esta lección te dejó el criterio y la ficha: la siguiente lleva ambos al presupues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2026-10-25T01:26:16Z</dcterms:created>
  <dcterms:modified xsi:type="dcterms:W3CDTF">2026-10-25T01:26:16Z</dcterms:modified>
  <dc:title>«Es caro»: lo que el cliente está comparando</dc:title>
  <dc:description>Presentación editable del OA ««Es caro»: lo que el cliente está comparando». Enlace: https://marketing.lumbre.lat/object/mkt-obj-r01-oa01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