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me fío»»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me fío»»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me fío»»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me fío»»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me fío»»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no me fío» no es una sola cos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no me fío» no es una sola cos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no me fío» no es una sola cos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pilares y lo que suele fallar en cada uno»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pilares y lo que suele fallar en cada uno»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uatro pilares y lo que suele fallar en cada uno»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o no son referencias: son nombres de gente que no sabe de ti. Una referencia sirve cuando el cliente puede llamar y quien contesta confirma que ya trabajaste con él y describe algo concreto. Lo que sí puedes ofrecer a un negocio sin historia es otra señal verificable: el local a la vista, el proceso, el comprobante, la garantía escrita y un primer paso pequeño. Y si de verdad no tienes referencias, decirlo es mejor que inventarlas: una referencia que no se puede comprobar se pierde junto con la venta y con la recomendación que veng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referencia de la lección: alguien que puede confirmar que ya trabajaste con él y que el cliente tiene cómo contac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frecer una garantía por escrito de lo que vendes y dejar en el papel qué pasa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blema de un «no me fío» es el riesgo que el cliente calcula, y el riesgo baja con un acuerdo, no con un argumento. La garantía escrita, con lo que cubre y lo que no cubre, baja el riesgo de forma verificable. Los años de mercado y el relato de un cliente anterior son afirmaciones: el cliente tendría que creerte. Y bajar el monto no quita el riesgo, sólo encoge el pedido, y el cliente pierde lo mismo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ilares de la lección: el riesgo percibido baja con acuerdos verificables, no con afir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 si no me gusta lo que me entregaste?» → Garantía: un compromiso asumido que cubre un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paso el teléfono de un cliente que ya te compró» → Referencia: alguien que el cliente tiene cómo contac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quí está mi dirección, mis horarios y el número del mostrador» → Señal verificable: el cliente la comprueba sin cre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dos mis clientes me recomiendan» → Afirmación: pide que le creas sin poder com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pasa si el pedido llega mal?» → Riesgo percibido: lo que el cliente calcula qu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res de la lección: garantía, referencia, señal verificable, afirmación y riesgo perc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quí tienes mi dirección exacta y el horario» → Señ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mos los más solicitados de la zona» → Afirmación que pi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uedes venir al local y ver cómo trabajamos» → Señ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engo mil clientes y ninguno se ha quejado» → Afirmación que pi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quí está el comprobante de lo que te entregué» → Señ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e lo garantizo por escrito, con fecha y firma» → Señ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la lección: una señal se puede comprobar sin creerte; una afirmació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iesgo · acuerdo ·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que ordenan la conversación: riesgo percibido, acuerdo comprobable y referencia contactable. Con las tres en la hoja, la respuesta sale de tu operación y no del impulso de calma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iesgo percibido, acuerdos verificables y referencias: los tres conceptos central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qué es exactamente lo que no se cree: el negocio, el producto, el dinero o la persona → Decidir cuál de los cuatro pilares falla: referencias, señales, riesgo o primer contacto → Buscar una evidencia que el cliente pueda comprobar sin creerte → Acotar el riesgo con un acuerdo: garantía escrita, alcance del primer pedido, forma de pago → Dejar un siguiente paso con día y hora, y anotar qué pidió y qué le preocup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a salida del anterior. Sin saber qué se está evaluando no sabes qué evidencia buscar; sin evidencia elegida no hay acuerdo posible; y sin acuerdo, el cliente no tiene por qué aceptar un primer paso. El último paso es el que convierte esta conversación en información: lo que pidió y qué le preocupó se anotan, y esa nota vuelve en la siguiente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lección: preguntar, ubicar el pilar, mostrar evidencia, acotar el riesgo y dejar el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adería La Espiga (nombre y cifras ficticios) es una panadería de barrio que vive del pan para llevar. El cocinero de un restaurante le pregunta si surte; la dueña le manda su lista de precios y el cocinero contesta: «no te conozco, no me fío». No es un «es caro»: la dueña revisa su lista y ve que sus precios están por debajo de lo que el restaurante paga a un intermediario. No hay comparación de precio. Hay una frase sobr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 pregunta que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no contesta «dame garantía». Pregunta: «¿qué te preocupa que pase, que el pan llegue mal o que no te dé lo que dijimos?». El cocinero contesta que le preocupa quedar mal con su jefe si el pedido va mal. La grieta no está en el pan: está en la consecuencia para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l pilar que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lan dos: señales verificables y riesgo percibido. No hay referencias, porque la panadería nunca ha surtado a un restaurante, y no hay proceso a la vista: la dueña manda una lista de precios pero no muestra cómo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evidencia que sí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propone tres cosas que ya tiene y que el cocinero puede comprobar solo: pasar al local a ver el horario y la vitrina con lo que se hornea cada mañana; llevar el recetario de los tres productos que más se piden, con el proceso por escrito; y entregar el primer pedido con una hoja donde queda anotado qué se llevó, a qué hora y quién lo recibió. Y ofrece una referencia real: una clienta del barrio que ya compra pan todos los días, con su teléfono y con el permiso de es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riesgo ac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vez de «te garantizo que no va a salir mal», escribe: «si un pedido llega con un producto que no pediste, me lo dices en las dos horas siguientes y se cambia sin costo; el pago se hace contra entrega». Eso baja el riesgo del cocinero y también el de la dueña, porque no entrega sin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un paso con día y hora: el cocinero pasa al local el jueves a las ocho de la mañana, antes de que abra el restaurante, y ve la vitrina y la hoja de pedidos del día anterior. La dueña anota en su libreta lo que se le pidió: quién pidió, qué le preocupó, qué señal dio y qué quedó acordado. Con tres semanas de esas notas, sabe si el «no me fío» viene del producto o d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panadería que quiere surtar a un resta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no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inventó referencias, no bajó los precios y no ofreció garantías de que nunca iba a salir mal. Dijo la verdad: es una panadería que abre temprano y todavía no ha surtado a un restaurante. Esa honestidad, junto con la hoja de pedidos, fue lo que después le abrió la primer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eza Integral Brisa (nombre y cifras ficticios) vende servicio de limpieza por contrato a oficinas. La encargada de compras de una oficina dice: «no me fío, ¿quién va a entrar a mi oficina de noche y qué pasa si algo se daña?». El dueño se da cuenta de que la objeción no es por el servicio: es por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pilar que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alla el riesgo percibido y falla el primer contacto: la conversación fue por teléfono, sin que nadie supiera a quién le estaba hablando ni cómo comprobarla. La dueña de la empresa nueva sí tiene señales verificables: la dirección, los horarios, el registro del servicio y el nombre de quien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evidencia que sí puede 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propone tres comprobaciones que el cliente puede hacer solo: pasar por la oficina en horario de servicio para ver al equipo trabajando; recibir la lista del personal con nombre y número de cada quien entra, con su identificación; y aceptar que el primer mes se facture después de la primera visita, con el importe de ese mes calculado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riesgo ac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vez de decir «somos muy cuidadosos», escribe dos líneas: qué queda cubierto si hay un daño a la propiedad de la oficina durante el servicio, qué queda fuera, y quién responde. Un acuerdo de dos líneas baja más riesgo que diez frases de confianza. Y cuando el daño no está cubierto, se dice: la claridad también es u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cambia la forma de la primera conversación: se presenta con nombre, dice qué hace en una frase que la encargada pueda repetir después, da una señal comprobable en esa misma llamada, propone un paso pequeño y pide el siguiente contacto con día y hora. La visita al local no es para convencer: es para que la encargada pueda contárselo a su jefe sin tener que creerte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servicio que entra a una oficina y no conoc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libreta queda por escrito: qué le preocupó, qué señal le dio, qué acuerdo quedó y qué fecha prometió. Esa nota es la que permite corregir la oferta la segunda vez. Y aquí aparece el efecto menos evidente: cada cliente a quien dejas una hoja escrita termina siendo, con su permiso, la referencia que el siguiente cliente puede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levamos veinte años trabajando con restaurantes, así que puedes estar tranqu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una afirmación sobre el tiempo: el cliente tendría que creértela, y los años de mercado no se pueden comprobar. La cuarta es una promesa sin respaldo: nadie puede garantizar lo que va a sentir el otro. La sexta confunde la confianza con la simpatía, que es el error más común de esta objeción. Las otras tres sí se sostienen: una referencia contactable, un acuerdo escrito y un comprobante son las tres cosas que el cliente puede comprobar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una afirmación no se puede comprobar; el discurso no baja el riesgo; la confianza no es simpa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3-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rma tu inventario de confianza en una hoja: cinco señales verificables que un cliente puede comprobar solo en tu negocio, con quién las comprueba y qué le dicen de ti. Después anota cuál de los cuatro pilares falla en la conversación que tienes pendiente, y escribe el acuerdo concreto que pondrías por escrito para acotar el riesgo. Para el ejercicio usa un caso inventado: no hace falta que copies datos internos de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por la grieta, mostrar, acotar el riesgo, dejar el paso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por la grieta, mostrar, acotar el riesgo, dejar el paso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preguntar por la grieta, mostrar, acotar el riesgo, dejar el paso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confianza,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xpectativa de que vas a cumplir lo que prometes. No es simpatía, ni antigüedad, ni el número de clientes que dices 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a referencia se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cliente pueda llamar a alguien que confirme que ya trabajaste con él y describa algo concreto. Si no se puede contactar, no es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señal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go que el cliente puede comprobar sin creerte: la dirección, el horario, el proceso a la vista, el comprobante, un número que alguien cont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bajas el riesgo perc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acuerdos: garantía escrita que diga qué cubre, alcance del primer pedido, forma de pago contra entrega y lo que ocurre si algo sale mal. El discurso no lo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pid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la es pedir una afirmación más: obliga al cliente a creerte justo donde no te cree. La confianza se sostiene con evidencia que el cliente puede comprobar y empieza en 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no tengo refer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freces otras señales: el local a la vista, el proceso, el comprobante, la garantía escrita y un primer paso pequeño. Y lo dices: no tener referencias es un dato, no un d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jar la expectativa de todo lo demás. No es para convencer: es para dejar la primera señal y acordar el siguiente paso con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4).]]></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4).]]></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4).]]></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3-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44" r:id="rId1"/>
    <p:sldLayoutId id="2481910745" r:id="rId2"/>
    <p:sldLayoutId id="2481910746" r:id="rId3"/>
    <p:sldLayoutId id="248191074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7e8ae84a6413b6fbde4e96aeedf9f10132d44ee64785a901.jpg"/>
  <Relationship Id="rId3" Type="http://schemas.openxmlformats.org/officeDocument/2006/relationships/hyperlink" Target="https://marketing.lumbre.lat/object/mkt-obj-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hyperlink" Target="https://marketing.lumbre.lat/object/mkt-obj-r03-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hyperlink" Target="https://marketing.lumbre.lat/object/mkt-obj-r03-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hyperlink" Target="https://marketing.lumbre.lat/object/mkt-obj-r03-oa01"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hyperlink" Target="https://marketing.lumbre.lat/object/mkt-obj-r03-oa01"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hyperlink" Target="https://marketing.lumbre.lat/object/mkt-obj-r03-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marketing.lumbre.lat/object/mkt-obj-r03-oa01"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Factura" TargetMode="External"/>
  <Relationship Id="rId5" Type="http://schemas.openxmlformats.org/officeDocument/2006/relationships/hyperlink" Target="https://es.wikipedia.org/wiki/Garant%C3%ADa"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3-oa01"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í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ian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obj-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de qué depende la confianza del cliente —referencias, señales verificables, riesgo percibido y primer contacto— y elegir qué evidencia propia puede ofrecer en cada caso, sin inventar referencias ni prometer que el riesgo no exis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No me fío» del curso «Las cuatro objeciones que siempre llegan». Explica los cuatro pilares de la confianza, el inventario de señales verificables que un negocio puede tener desde el primer día, cómo baja el riesgo percibido con acuerdos y no con discurso, y qué hacer en el primer contacto. Incluye dos casos resueltos con datos ficticios identificados, nueve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ón de confianza · confianza del cliente · riesgo percibido · referencias · primer contacto · ventas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 fío» es la frase más corta de las cuatro objeciones y la más difícil de trabajar. Llega después de que ya le explicaste lo que vendes, o en la primera llamada, y trae un problema que las otras no traen: no te dice qué es lo que no se cre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caro» es una comparación: el cliente compara tu precio contra una alternativa. «No tengo presupuesto» es un dato sobre su dinero. «Lo voy a pensar» es un tiempo que todavía no existe. Pero «no me fío» no compara nada: es una frase sobre el riesgo. El cliente está calculando qué le pasa si se equivoca, y no ha encontrado nada que lo desvanez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es que la respuesta fácil —«te doy garantía», «te paso referencias», «te muestro el taller»— se vuelve un manojo de gestos que se usan sin saber cuál de los gestos está fallando. Y hay un riesgo más caro: cuando la confianza no llega, algunos dueños inventan. Inventan una referencia, ofrecen opiniones escritas a propósito, o prometen «te garantizo que no vas a arrepentirte». Eso no construye confianza: la destruye justo cuando más la necesi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de qué depende realmente la confianza, qué señales verificables puedes ofrecer con lo que ya tienes, cómo baja el riesgo percibido sin prometer que el riesgo no existe, y cómo se trabaja el primer contacto. Lo que no te da es una garantía de que vas a cerrar: la confianza se construye con evidencia que el cliente puede comprobar, y hasta el mejor negocio nuevo empieza sin referenc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de qué depende la confianza del cliente —referencias, señales verificables, riesgo percibido y primer contacto— y reconocer cuál de las cuatro está fallando en cada conversación; elegir qué evidencia propia puedes ofrecer hoy, aunque tu negocio se acaba de abrir; bajar el riesgo percibido con un acuerdo concreto en lugar de prometer que no hay riesgo; y dejar un primer contacto que sirva para que la confianza se pueda construir, con un siguiente paso y con un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ace: darte un diagnóstico de la confianza en cuatro partes y un inventario de señales verificables que puedes armar con lo que ya tiene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a frase para responder al «no me fío» ni una técnica para cerrar la ven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venta referencias, clientes ni casos: todo ejemplo con nombre o cifras de esta lección está marcado como fictic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promedios del sector ni estudios: la confianza se sostiene con la evidencia de tu propio nego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me fí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los datos internos de tu negocio: el ejercicio se hace con un caso inventado para el efec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iagnosticar hay que ordenar cinco palabras, porque «no me fío» las mezcla igual que las otras objeci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es la expectativa de que vas a cumplir lo que prometes. No es simpatía, ni antigüedad, ni el número de clientes que dices tener: es una expectativa sobre tu comportamiento futuro. ]]></a:t>
            </a:r>
            <a:r>
              <a:rPr lang="en-US" b="1" strike="noStrike" sz="2100" spc="0" u="none" cap="none">
                <a:solidFill>
                  <a:srgbClr val="1B2438">
                    <a:alpha val="100000"/>
                  </a:srgbClr>
                </a:solidFill>
                <a:latin typeface="Calibri"/>
              </a:rPr>
              <a:t><![CDATA[Riesgo percibido]]></a:t>
            </a:r>
            <a:r>
              <a:rPr lang="en-US" strike="noStrike" sz="2100" spc="0" u="none" cap="none">
                <a:solidFill>
                  <a:srgbClr val="1B2438">
                    <a:alpha val="100000"/>
                  </a:srgbClr>
                </a:solidFill>
                <a:latin typeface="Calibri"/>
              </a:rPr>
              <a:t><![CDATA[ es lo que el cliente calcula que pierde si se equivoca contigo. ]]></a:t>
            </a:r>
            <a:r>
              <a:rPr lang="en-US" b="1" strike="noStrike" sz="2100" spc="0" u="none" cap="none">
                <a:solidFill>
                  <a:srgbClr val="1B2438">
                    <a:alpha val="100000"/>
                  </a:srgbClr>
                </a:solidFill>
                <a:latin typeface="Calibri"/>
              </a:rPr>
              <a:t><![CDATA[Señal]]></a:t>
            </a:r>
            <a:r>
              <a:rPr lang="en-US" strike="noStrike" sz="2100" spc="0" u="none" cap="none">
                <a:solidFill>
                  <a:srgbClr val="1B2438">
                    <a:alpha val="100000"/>
                  </a:srgbClr>
                </a:solidFill>
                <a:latin typeface="Calibri"/>
              </a:rPr>
              <a:t><![CDATA[ es cualquier cosa que alguien puede ver, oír o comprobar; una señal que el cliente no puede comprobar no es señal, es decoración. ]]></a:t>
            </a:r>
            <a:r>
              <a:rPr lang="en-US" b="1"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es una persona o un negocio que puede confirmar que ya trabajaste con él y que el cliente tiene cómo contactar. ]]></a:t>
            </a:r>
            <a:r>
              <a:rPr lang="en-US" b="1" strike="noStrike" sz="2100" spc="0" u="none" cap="none">
                <a:solidFill>
                  <a:srgbClr val="1B2438">
                    <a:alpha val="100000"/>
                  </a:srgbClr>
                </a:solidFill>
                <a:latin typeface="Calibri"/>
              </a:rPr>
              <a:t><![CDATA[Primer contacto]]></a:t>
            </a:r>
            <a:r>
              <a:rPr lang="en-US" strike="noStrike" sz="2100" spc="0" u="none" cap="none">
                <a:solidFill>
                  <a:srgbClr val="1B2438">
                    <a:alpha val="100000"/>
                  </a:srgbClr>
                </a:solidFill>
                <a:latin typeface="Calibri"/>
              </a:rPr>
              <a:t><![CDATA[ es el primer intercambio, el que fija la expectativa de todos los demá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omún es tratar «no me fío» como un problema de simpatía: «es que no nos conocíamos». A lo mejor es cierto, y no dice nada. La pregunta útil no es «¿por qué no confía en mí?», sino «¿qué está evaluando el cliente en este momento?». Y esa evaluación tiene cuatro fuentes: lo que otros le dicen (referencias), lo que él puede comprobar por su cuenta (señales verificables), lo que cree que pierde si se equivoca (riesgo percibido) y cómo fue la primera conversación (primer conta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esta lección. Los términos se usan igual en el mostrador, en la llamada y en el mensaj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629025"/>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ectativa de que vas a cumplir lo que prom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creo, pero no te conoz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per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calcula que pierde si se equiv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te falla, me quedo sin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el cliente puede comprobar sin cre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éñame el 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que puede confirmar que ya trabajaste con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én más has hecho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629025"/>
                <a:gridCol w="2828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promiso asumido que cubre un daño si algo sale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 si no me gusta lo que me entreg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cómo trabajas, paso a paso, en lugar de con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éñame cómo lo ha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u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tros dicen de ti cuando no estás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é que ahí te fue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intercambio; fija la expectativa de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la, ¿y usted qué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pilares no se sustituyen entre sí. Cuando alguien te dice «no me fío», casi siempre falta uno solo: el que te cuesta menos arregl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ilar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sp>
        <p:nvSpPr>
          <p:cNvPr id="7" name="" descr=""/>
          <p:cNvSpPr/>
          <p:nvPr/>
        </p:nvSpPr>
        <p:spPr>
          <a:xfrm>
            <a:off x="514350" y="1219200"/>
            <a:ext cx="8115300" cy="23622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stinción que ordena todo: la confianza no es simpatí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fianza no es simpatía, no es de quién viene el negocio, no es el número de años en el mercado y no es la cantidad de clientes que dices tener. Es la expectativa de que vas a cumplir. Por eso el antídoto contra el «no me fío» no es ser más simpático ni contar más años: es dar algo que el cliente pueda comprobar sin creerte y quitarle el riesgo de equivoca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no me fío» no es una sola c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ueba de una respuesta honesta: si el cliente no te creyera nada de lo que dices, ¿podría llegar él solo a la misma conclusión? Si la respuesta es sí, tienes una señal verificable. Si la respuesta es no, lo que tienes es una afirmación, y una afirmación no se puede comprob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ferencias.]]></a:t>
            </a:r>
            <a:r>
              <a:rPr lang="en-US" strike="noStrike" sz="2100" spc="0" u="none" cap="none">
                <a:solidFill>
                  <a:srgbClr val="1B2438">
                    <a:alpha val="100000"/>
                  </a:srgbClr>
                </a:solidFill>
                <a:latin typeface="Calibri"/>
              </a:rPr>
              <a:t><![CDATA[ Lo que otros le dicen. El cliente no evalúa tu referencia: evalúa si es comprobable. Una referencia sirve cuando el cliente puede llamar, cuando quien contesta confirma que ya trabajaste con él y describe algo concreto, y cuando la persona no es un nombre de negocio cualquiera. Lo que suele fallar es la referencia de manejo: la que tú cuentas y no el otro. Y lo que nunca debe pasar es inventar una. Una referencia que no se puede comprobar no es una referencia fallida: es una mentira que se descubre tarde, cuando ya habías construido enci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ñales verificables.]]></a:t>
            </a:r>
            <a:r>
              <a:rPr lang="en-US" strike="noStrike" sz="2100" spc="0" u="none" cap="none">
                <a:solidFill>
                  <a:srgbClr val="1B2438">
                    <a:alpha val="100000"/>
                  </a:srgbClr>
                </a:solidFill>
                <a:latin typeface="Calibri"/>
              </a:rPr>
              <a:t><![CDATA[ Lo que el cliente puede ver solo. Aquí el juego está en que la señal exista antes de que la pidas: la dirección del local, los horarios, un número que alguien conteste, el nombre de quien atiende, el proceso a la vista, la hoja donde anotas lo que le entregaste. La señal que tú produces gratis es el papel: un comprobante con lo que se entregó, la fecha y el nombre. La señal que casi nadie tiene y todos pueden usar es el proceso: enseñarl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iesgo percibido.]]></a:t>
            </a:r>
            <a:r>
              <a:rPr lang="en-US" strike="noStrike" sz="2100" spc="0" u="none" cap="none">
                <a:solidFill>
                  <a:srgbClr val="1B2438">
                    <a:alpha val="100000"/>
                  </a:srgbClr>
                </a:solidFill>
                <a:latin typeface="Calibri"/>
              </a:rPr>
              <a:t><![CDATA[ Lo que el cliente cree que pierde si se equivoca. Este pilar no se toca con palabras: se toca con acuerdos. La garantía escrita, la política de cambios, un primer pedido pequeño, no cobrar por adelantado, dejar por escrito qué pasa si algo sale mal. Todo eso baja el riesgo; el discurso no lo ba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imer contacto.]]></a:t>
            </a:r>
            <a:r>
              <a:rPr lang="en-US" strike="noStrike" sz="2100" spc="0" u="none" cap="none">
                <a:solidFill>
                  <a:srgbClr val="1B2438">
                    <a:alpha val="100000"/>
                  </a:srgbClr>
                </a:solidFill>
                <a:latin typeface="Calibri"/>
              </a:rPr>
              <a:t><![CDATA[ La primera conversación fija la expectativa de todas las demás. Un cliente que mandó un mensaje y no recibió respuesta no espera respuesta; un cliente que vio el local, vio el proceso y se llevó un comprobante, espera que le avisen cuando su pedido salga. El primer contacto no es el momento de convencer: es el momento de dejar la primera señ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referencia sirve sólo cuando el cliente puede comprobarla por su cuenta. Lo que no se puede comprobar no es una referencia floja: es una afirmación, y las afirmaciones se descubren tard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ferencia-comprobabl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pilares y lo que suele fallar en cad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señal sirve sólo si el cliente la puede comprobar sin creerte. Las cinco de arriba existen en casi cualquier negocio, incluso en uno que empezó hace dos mese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nales-verificabl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uatro pilares y lo que suele fallar en cada un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nuevo te dice «no me fío» y todavía no has trabajado con él. La respuesta correcta es darle tres nombres de negocios del mismo giro, para que se entere de que exist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cuatro pilares y lo que suele fallar en cada u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no me fío» después de ver tu cotización. ¿Cuál respuesta ataca el problema rea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istir en que tu negocio lleva años en el mercado y que siempre cumple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recer una garantía por escrito de lo que vendes y dejar en el papel qué pasa si algo sale mal.]]></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le que un cliente anterior dijo que le fue bie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jarle el monto de la cotización para que el riesgo sea men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se cruzan todo el tiempo: confianza y simpatía, referencia y afirmación, garantía y promesa, señal verificable y discurso. Y hay un error de método que se cuela más que los demás: creer que la confianza se puede pedi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la es pedir una afirmación más. Obliga al cliente a creerte justo en el punto donde no te cree. La confianza se sostiene con evidencia que el cliente puede comprobar, y empieza en el primer contacto, no en el discurso. Si puedes defender en una frase la diferencia entre dos de estos términos, ya no vas a contestarte con la respuesta equivoc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el concepto que le corresponde. Fíjate en si el cliente puede comprobarlo sol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 si no me gusta lo que me entregaste?»]]></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paso el teléfono de un cliente que ya te compró»]]></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quí está mi dirección, mis horarios y el número del mostrado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dos mis clientes me recomienda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pasa si el pedido llega 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alguien que el cliente tiene cómo contactar]]></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ñal verificable: el cliente la comprueba sin creert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firmación: pide que le creas sin poder comprobarl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iesgo percibido: lo que el cliente calcula que pierd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arantía: un compromiso asumido que cubre un dañ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seis frases: ¿son una señal verificable o una afirmación que hay que cree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verificabl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que pide confianz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quí tienes mi dirección exacta y el horar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mos los más solicitados de la zon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uedes venir al local y ver cómo trabajam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engo mil clientes y ninguno se ha quej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quí está el comprobante de lo que te entregué»]]></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e lo garantizo por escrito, con fecha y firm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un cliente dice «no me fío», no está diciendo que tu precio sea alto: está calculando el ___ que corre si se equivoca. Para bajarlo no sirve el discurso: sirve un ___ que pueda comprobar, y alguien a quien pueda llamar, es decir, una 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por la grieta, mostrar, acotar el riesgo, dejar el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iesgo percibido tiene dos factores: qué tan grande es la pérdida posible y qué tan poco sabe el cliente de ti. Se baja por los dos lados, y ninguno de los dos baja con palabr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iesgo-percibi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por la grieta, mostrar, acotar el riesgo, dejar el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del método antes de contestar un «no me fí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dir cuál de los cuatro pilares falla: referencias, señales, riesgo o primer contacto]]></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una evidencia que el cliente pueda comprobar sin creert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otar el riesgo con un acuerdo: garantía escrita, alcance del primer pedido, forma de pa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un siguiente paso con día y hora, y anotar qué pidió y qué le preocup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qué es exactamente lo que no se cree: el negocio, el producto, el dinero o la perso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por la grieta, mostrar, acotar el riesgo, dejar el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imer contacto no es para convencer: es para dejar la primera señal. Cada movimiento está pensado para que el cliente pueda comprobarlo sin creer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imer-contac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1 de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pas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adería La Espiga (nombre y cifras ficticios) es una panadería de barrio que vive del pan para llevar. El cocinero de un restaurante le pregunta si surte; la dueña le manda su lista de precios y el cocinero contesta: «no te conozco, no me fío». No es un «es caro»: la dueña revisa su lista y ve que sus precios están por debajo de lo que el restaurante paga a un intermediario. No hay comparación de precio. Hay una frase sobre ries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sepa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no contesta «dame garantía». Pregunta: «¿qué te preocupa que pase, que el pan llegue mal o que no te dé lo que dijimos?». El cocinero contesta que le preocupa quedar mal con su jefe si el pedido va mal. La grieta no está en el pan: está en la consecuencia para é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pilar que fall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lan dos: señales verificables y riesgo percibido. No hay referencias, porque la panadería nunca ha surtado a un restaurante, y no hay proceso a la vista: la dueña manda una lista de precios pero no muestra cómo traba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4 de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evidencia que sí puede da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propone tres cosas que ya tiene y que el cocinero puede comprobar solo: pasar al local a ver el horario y la vitrina con lo que se hornea cada mañana; llevar el recetario de los tres productos que más se piden, con el proceso por escrito; y entregar el primer pedido con una hoja donde queda anotado qué se llevó, a qué hora y quién lo recibió. Y ofrece una referencia real: una clienta del barrio que ya compra pan todos los días, con su teléfono y con el permiso de esa perso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5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riesgo acot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z de «te garantizo que no va a salir mal», escribe: «si un pedido llega con un producto que no pediste, me lo dices en las dos horas siguientes y se cambia sin costo; el pago se hace contra entrega». Eso baja el riesgo del cocinero y también el de la dueña, porque no entrega sin cobr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6 de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siguiente p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un paso con día y hora: el cocinero pasa al local el jueves a las ocho de la mañana, antes de que abra el restaurante, y ve la vitrina y la hoja de pedidos del día anterior. La dueña anota en su libreta lo que se le pidió: quién pidió, qué le preocupó, qué señal dio y qué quedó acordado. Con tres semanas de esas notas, sabe si el «no me fío» viene del producto o de la confianz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la panadería que quiere surtar a un restaurante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no hiz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inventó referencias, no bajó los precios y no ofreció garantías de que nunca iba a salir mal. Dijo la verdad: es una panadería que abre temprano y todavía no ha surtado a un restaurante. Esa honestidad, junto con la hoja de pedidos, fue lo que después le abrió la primera me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pasó]]></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eza Integral Brisa (nombre y cifras ficticios) vende servicio de limpieza por contrato a oficinas. La encargada de compras de una oficina dice: «no me fío, ¿quién va a entrar a mi oficina de noche y qué pasa si algo se daña?». El dueño se da cuenta de que la objeción no es por el servicio: es por el riesg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ilar que fall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la el riesgo percibido y falla el primer contacto: la conversación fue por teléfono, sin que nadie supiera a quién le estaba hablando ni cómo comprobarla. La dueña de la empresa nueva sí tiene señales verificables: la dirección, los horarios, el registro del servicio y el nombre de quien ent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3 de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evidencia que sí puede d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propone tres comprobaciones que el cliente puede hacer solo: pasar por la oficina en horario de servicio para ver al equipo trabajando; recibir la lista del personal con nombre y número de cada quien entra, con su identificación; y aceptar que el primer mes se facture después de la primera visita, con el importe de ese mes calculado por escri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riesgo acot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vez de decir «somos muy cuidadosos», escribe dos líneas: qué queda cubierto si hay un daño a la propiedad de la oficina durante el servicio, qué queda fuera, y quién responde. Un acuerdo de dos líneas baja más riesgo que diez frases de confianza. Y cuando el daño no está cubierto, se dice: la claridad también es una señ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5 de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primer contac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cambia la forma de la primera conversación: se presenta con nombre, dice qué hace en una frase que la encargada pueda repetir después, da una señal comprobable en esa misma llamada, propone un paso pequeño y pide el siguiente contacto con día y hora. La visita al local no es para convencer: es para que la encargada pueda contárselo a su jefe sin tener que creerte a t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Ejemplo resuelto (caso ficticio): el servicio que entra a una oficina y no conoce a nadie · Paso 6 de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ano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libreta queda por escrito: qué le preocupó, qué señal le dio, qué acuerdo quedó y qué fecha prometió. Esa nota es la que permite corregir la oferta la segunda vez. Y aquí aparece el efecto menos evidente: cada cliente a quien dejas una hoja escrita termina siendo, con su permiso, la referencia que el siguiente cliente puede comprob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por la grieta, mostrar, acotar el riesgo, dejar el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endedor escribió estas seis frases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 paso el contacto de un cliente que ya me compró; si quieres lo llamas y te lo cuen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evamos veinte años trabajando con restaurantes, así que puedes estar tranquil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algo sale mal te devuelvo el dinero, aquí lo dejo por escrit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 garantizo que no vas a arrepentir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quí está el comprobante de lo que te entregué, con la hora y mi nombr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confianza se gana con buena onda: si te caigo bien, vas a confiar en mí.»]]></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por la grieta, mostrar, acotar el riesgo, dejar el pas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rma tu inventario de confianza en una hoja: cinco señales verificables que un cliente puede comprobar solo en tu negocio, con quién las comprueba y qué le dicen de ti. Después anota cuál de los cuatro pilares falla en la conversación que tienes pendiente, y escribe el acuerdo concreto que pondrías por escrito para acotar el riesgo. Para el ejercicio usa un caso inventado: no hace falta que copies datos internos de tu negoci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o más simple: ¿qué ve el cliente si llega a tu local un martes a las diez de la mañana? Si no puede ver nada, eso ya es un hallazg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por la grieta, mostrar, acotar el riesgo, dejar el paso · Memoria: concept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xpectativa de que cumplas lo que prome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per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calcula que pierde si se equiv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o que el cliente puede comprobar sin cree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que ya trabajó contigo y que el cliente puede contac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promiso asumido que cubre un d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cómo trabajas en lugar de con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por la grieta, mostrar, acotar el riesgo, dejar el paso · Memoria: concept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u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tros dicen de ti cuando no estás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intercambio; fija la expectativa de los de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Memoria: concepto y definición corta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obj-r03-oa01"/>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confianza, en una fra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xpectativa de que vas a cumplir lo que prometes. No es simpatía, ni antigüedad, ni el número de clientes que dices ten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a referencia sea úti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cliente pueda llamar a alguien que confirme que ya trabajaste con él y describa algo concreto. Si no se puede contactar, no es referenc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señal verificab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go que el cliente puede comprobar sin creerte: la dirección, el horario, el proceso a la vista, el comprobante, un número que alguien contest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bajas el riesgo percibi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acuerdos: garantía escrita que diga qué cubre, alcance del primer pedido, forma de pago contra entrega y lo que ocurre si algo sale mal. El discurso no lo baj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pide la confianz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la es pedir una afirmación más: obliga al cliente a creerte justo donde no te cree. La confianza se sostiene con evidencia que el cliente puede comprobar y empieza en el primer contac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no tengo referencia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freces otras señales: el local a la vista, el proceso, el comprobante, la garantía escrita y un primer paso pequeño. Y lo dices: no tener referencias es un dato, no un defect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primer contac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por la grieta, mostrar, acotar el riesgo, dejar el paso · Tarjetas de repaso rápido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jar la expectativa de todo lo demás. No es para convencer: es para dejar la primera señal y acordar el siguiente paso con día y ho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referenci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iesg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9" name=""/>
          <p:cNvSpPr txBox="1"/>
          <p:nvPr/>
        </p:nvSpPr>
        <p:spPr>
          <a:xfrm>
            <a:off x="514350" y="19240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de qué depende la confianza, qué evidencia propia puedes ofrecer y cómo acotar el riesgo con acuerdos. Siguiente paso: qué hacer cuando el cliente aplaza la decisión sin decir que no.]]></a:t>
            </a:r>
          </a:p>
        </p:txBody>
      </p:sp>
      <p:sp>
        <p:nvSpPr>
          <p:cNvPr id="10" name=""/>
          <p:cNvSpPr txBox="1"/>
          <p:nvPr/>
        </p:nvSpPr>
        <p:spPr>
          <a:xfrm>
            <a:off x="514350" y="32385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cuatro pilares. Casi siempre el fallo está en responder con una afirmación —años, volumen, recomendaciones— en lugar de dar algo que el cliente pueda comprobar sol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e la confianza no es simpatía ni antigüedad, y la defines como expectativa de cumpli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os cuatro pilares: referencias, señales verificables, riesgo percibido y primer contac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referencia comprobable de una afirmación, y nunca inventes u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s el proceso y entregas comprobante: son las dos señales que cuestan poco y casi nadie 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tas el riesgo con un acuerdo escrito (qué cubre la garantía, qué pasa si algo sale mal, cómo y cuándo se paga) en vez de prometer que el riesgo no exist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el primer contacto con un siguiente paso con día y hora, y anotas qué pidió cada cliente y qué le preocupó.]]></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datos de clientes y material de tercer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tu inventario de señales aparece un número, un correo o el nombre de quien te compró, estás guardando datos de personas. Eso tiene una línea legal que no depende de tu método: hay una base para usar esos datos (el consentimiento, la relación comercial o una autorización) y hay que avisar cómo se usa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vía correcta es pedir el permiso de quien autoriza ser referencia y dejar constancia de ese permiso, y reducir lo que guardas a lo que necesitas. En México, la ley federal de protección de datos personales en posesión de los particulares fija ese marco; confirma el texto vigente y la autoridad que hoy lo aplica antes de armar una base de contactos.]]></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esto no sustituye la asesoría legal de un profesional: si vas a montar una base grande, pídele a un abogado que revise el aviso y la forma de pedir el permis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verifica. Ámbito: México. Vigencia revisada 2026-1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876550"/>
                <a:gridCol w="29527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garantía y qué comprom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derechos legales ni 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negocio aparece con nombre, giro y ubicación en un directorio público que cualquiera puede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Estadístico Nacional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el alta y los datos se actualizan en el por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76550"/>
                <a:gridCol w="29527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actura y el comprobante son documentos que el comprador puede pedir y gua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s obligaciones fiscales se verifican con la autoridad que las ap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876550"/>
                <a:gridCol w="29527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irma electrónica permite identificar a quien firmó y detectar cambios posteriores en 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electrónic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y aplicable se verifica en su text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ifras y caso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876550"/>
                <a:gridCol w="2952750"/>
                <a:gridCol w="2286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decir de una referencia y cuándo es una línea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pedir permiso y dejar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INEGI · DENUE: el directorio donde tu negocio es un dato públic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úscalo con el nombre de tu negocio y con el giro que tienes. Sirve para dos cosas: revisar que tus datos estén correctos y usarlos como señal verificable.]]></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Factura"/>
              </a:rPr>
              <a:t><![CDATA[Factura: el comprobante que el cliente puede pedir y guardar]]></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fíjate en qué datos lo vuelven útil: qué se entregó, cuándo y quién lo entregó. Eso es lo que tu comprobante tiene que decir.]]></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Garant%C3%ADa"/>
              </a:rPr>
              <a:t><![CDATA[Garantía: el compromiso que le quita riesgo al comprador]]></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su idea de garantía con la tuya y úsala como plantilla: qué cubre, qué no cubre y qué pasa cuando algo sale ma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3-oa01"/>
              </a:rPr>
              <a:t><![CDATA[«No me fío»: de qué depende la confianza del cl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No me fío»: «Lo voy a pensar», la ruta siguiente del curso «Las cuatro objeciones que siempre llegan». Lo que queda aquí —diagnosticar de qué depende la confianza y con qué evidencia propia la sostienes— también decide si el aplazamiento del cliente es una fecha que no quedó puesta; sólo que el «lo voy a pensar» no se resuelve con más evidencia, sino con un acuerdo de seguimiento con día y hora. Esta lección te dejó el criterio y el inventario de señales; la siguiente los lleva al acuer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2026-10-25T02:14:31Z</dcterms:created>
  <dcterms:modified xsi:type="dcterms:W3CDTF">2026-10-25T02:14:31Z</dcterms:modified>
  <dc:title>«No me fío»: de qué depende la confianza del cliente</dc:title>
  <dc:description>Presentación editable del OA ««No me fío»: de qué depende la confianza del cliente». Enlace: https://marketing.lumbre.lat/object/mkt-obj-r03-oa01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