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es un proceso, no un don de carácter»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es un proceso, no un don de carácter»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es un proceso, no un don de carácter»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es vender y qué n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más esfuerzo no arregla una fug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versación que se cae en la etapa que no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Andina (nombre ficticio) es un taller de refacciones: el dueño, Beto, atiende en el mostrador y por teléfono. Es buena gente y el negocio vive de su trato. En la última semana conversó con seis clientes y no cerró ninguna venta; su conclusión fue «es que esta semana no p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versación que se cae en la etapa que no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1: ubicar cada conversación en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to saca su registro y anota, para cada plática, qué pidió el cliente y qué respondió él. Cuatro clientes dijeron qué les dolía y Beto contestó con la pieza y el monto. Dos pidieron una cotización formal. Beto los clasifica: cuatro pláticas en etapa de necesidad y dos en etapa de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versación que se cae en la etapa que no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2: ver dónde se per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s cuatro de necesidad, Beto no hizo ni una pregunta: el cliente dijo qué le dolía y Beto ofreció la pieza que ya tenía en mente. Nunca hubo una necesidad explicada, y sin necesidad explicada no hay nada que comparar. En las dos de oferta, el cliente pidió que le mandaran la información y no volvió: Beto mandó una lista con el monto de cada pieza y ninguna pregunta, así que no abrió ninguna conversación, sólo hizo un en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versación que se cae en la etapa que no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3: el cambi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to no cambia su carácter: cambia el guion de dos preguntas. Antes de mencionar cualquier pieza, pregunta «¿qué pasa exactamente cuando…?». Y en lugar de mandar una lista, manda la cotización con dos opciones y pide una llamada de diez minutos. No hay ninguna promesa de resultado: hay una conversación agen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una conversación que se cae en la etapa que no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4: lo que ahora sí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ana siguiente, Beto cuenta otra vez cuántas conversaciones llegaron a la etapa de acuerdo y cuántas se quedaron en decisión. Eso ya es un dato de su negocio: se puede comparar con él mismo, se puede repetir y se puede corregir. Antes sólo tenía la sensación de «no p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cisión: ya entendió tu propuesta, ahora toca sostenerla con datos de tu negocio y resolver sus du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voy a pensar» es la señal de la etapa de decisión: el cliente entendió la oferta y está comparando. Esa etapa se mueve con una respuesta a su duda, no con más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etapas ubica la señal «pide tiempo o compara» en la etapa Decisión, con el movimiento «responde con datos de tu negocio»; el bloque de las cuatro etapas repite es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so o personalidad: qué se puede repeti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atar bien a la gente es una cualidad personal: ayuda a abrir conversaciones, pero no define etapas, no se mide por etapas y no se transfier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proceso frente a personalidad coloca en la columna Personalidad las tres señales «no se repite», «no se mide» y «se hereda con el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roceso escrito: etapas, preguntas, señales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falta es el proceso escrito: qué etapas existen, qué pregunta se hace en cada una, cómo se reconoce la etapa del cliente y cómo se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delegación separa lo que se queda escrito (etapas, preguntas, señales y seguimiento) de lo que sólo vivía en la cabez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etapas y lo que se pregunta en cada un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ce qué le molesta →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precio o detalles →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tiempo o compara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a fecha o pide factura →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etapas empareja cada tarjeta con su señal: Necesidad con «dice qué le molesta», Oferta con «pide precio o detalles», Decisión con «pide tiempo o compara» y Acuerdo con «da fecha o pide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 repite con cualquier cliente →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 se mide: no deja registro → Pers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escribe y se entrega →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hereda con el cargo → Pers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proceso frente a personalidad dice en su columna Proceso que «se repite», «se mide» y «se transfiere», y en su columna Personalidad que «no se repite», «no se mide» y «se hereda con el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sión · acuerdo · necesidad ·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correcto es necesidad, oferta, decisión y acuerdo. La decisión es la etapa que más se salta y la que más cuesta: el cliente compara y tú sostienes la propuesta con datos de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etapas muestra el orden Necesidad, Oferta, Decisión y Acuerdo, y el bloque de las cuatro etapas repite la pregunta que abre cad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semanal de tus conversaciones»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semanal de tus conversacione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cada conversación con fecha, lo que pidió el cliente y lo que respondiste → Clasificar cada conversación en una de las cuatro etapas → Contar cuántas conversaciones quedaron en cada etapa → Elegir la etapa donde más gente se quedó y escribir su pregunta → Usar esa pregunta en la siguiente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sin anotación no hay nada que clasificar; sin clasificación no hay dónde mirar; sin conteo no se sabe dónde se fue la gente; y sin una pregunta escrita, la revisión no cambi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bloque del método y su lista presentan los cinco pasos numerados en esta mism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enta cuántas conversaciones llegaron a la etapa de acuerdo y cuántas se quedaron en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errores están en las líneas 1, 3 y 4: no registrar la etapa, cambiar por una cualidad personal en vez de por una etapa, y dejar la corrección para otro día. La línea 2 es la correcta: el conteo por etapa es lo que hace falta para saber dónde se fue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método dice «cuenta cuántas conversaciones hubo en cada etapa», y la figura de las cuatro etapas muestra que la etapa es lo que se registra y lo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conversación de venta que terminó sin venta. ¿En qué etapa se quedó? Escribe la pregunta que debiste hacer en ese momento y qué vas a hacer distinto en la siguiente conversación. Con que lo escribas en tu hoja, el método ya está empezando a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le pasa al delegar sin proce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ña Norma (nombre ficticio) lleva una papelería y mercería de barrio: vende en el mostrador, conoce a sus clientes por el nombre y su negocio vive de eso. Quiere delegar la atención del mostrador para tener tiempo de crecer, pero cada vez que manda a su ayudante, la venta se cae. Doña Norma concluye: «el muchacho no le agrada a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le pasa al delegar sin proce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Doña Norma cree que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la cree que es un tema de trato: el ayudante es amable, pero no genera confianza. Por eso decide acompañarlo en las primeras visitas, resolver la duda con su presencia y terminar firmando ella. La venta se mantiene, pero la delegación no avanza y Doña Norma sigue atrapad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le pasa al delegar sin proce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pasa en re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ña Norma escribe las cuatro etapas con sus propias palabras y descubre que en la etapa de decisión hace tres cosas que nadie más hace: pregunta para qué se va a usar el producto, llama al cliente por su nombre para recordar un detalle del mes pasado, y da una sola alternativa con una fecha. Sin esa lista, ella no podría explicar qué hizo bien: sólo podría decir que «ca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le pasa al delegar sin proces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cambio que lo desbloqu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l guion de una página —las cuatro etapas, la pregunta de cada una, la señal que la delata y el seguimiento— y lo trabaja con el ayudante durante una semana. La primera vez que el ayudante aplica la etapa de decisión, Doña Norma no interviene. Al final del mes entra al mostrador menos días y el negocio no se apaga. Aquí no hay ninguna promesa de resultado: hay un proceso que quedó escrito y una conversación que ya no depende de una so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u proceso de venta esté escrito: etapas, preguntas, señales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ueño delegable no es el más simpático ni el que más tiempo tiene: es el que escribió lo que hace. Con el proceso escrito, otra persona puede ejecu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delegación separa lo que se queda escrito (etapas, preguntas, señales y seguimiento) de los criterios que sólo estaban en la cabeza del dueño y no se here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caso difícil: el dueño que vende bien y no puede dejar de vender · Memoria: etapa y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caso difícil: el dueño que vende bien y no puede dejar de vender · Memoria: etapa y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blema quieres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pregunta de la etapa de necesidad. Abre la conversación y hace que el cliente diga qué le molesta con sus propias palabras. Si no lo dice con sus palabras, todavía no hay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pongo para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pregunta de la etapa de oferta. Tienes que dar una propuesta concreta: una opción, con su alcance. Dos opciones confunden y ninguna deja al client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decide conmigo y no con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pregunta de la etapa de decisión. Es la más incómoda y la más útil: obliga a que el cliente diga qué peso le da a lo que tú ofreces, y ahí es dond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quedamos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pregunta de la etapa de acuerdo. Convierte una buena intención en un compromiso con fecha. Si no hay fecha, monto ni responsable, todavía no hay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etapa perdí a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pregunta de control de tu negocio. Ningún curso te la responde: la responde tu hoja de revisión semanal, con el conteo de conversaciones que quedaron en cad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a un proceso de una pers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oceso se repite, se mide y se transfiere. La personalidad no se repite, no se mide y se va con el dueño cuando deja el cargo; por eso el proceso es lo que hace delegable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omprobación: proceso o don de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obación: proceso o don de carácter»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46" r:id="rId1"/>
    <p:sldLayoutId id="2481907947" r:id="rId2"/>
    <p:sldLayoutId id="2481907948" r:id="rId3"/>
    <p:sldLayoutId id="248190794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4f81578d419f2ea510e889557735c83fdc065c537f063e81.jpg"/>
  <Relationship Id="rId3" Type="http://schemas.openxmlformats.org/officeDocument/2006/relationships/hyperlink" Target="https://marketing.lumbre.lat/object/mkt-ve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hyperlink" Target="https://marketing.lumbre.lat/object/mkt-ven-r01-oa01" TargetMode="External"/>
  <Relationship Id="rId4" Type="http://schemas.openxmlformats.org/officeDocument/2006/relationships/hyperlink" Target="https://marketing.lumbre.lat/object/mkt-ven-r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hyperlink" Target="https://marketing.lumbre.lat/object/mkt-ven-r01-oa01" TargetMode="External"/>
  <Relationship Id="rId4" Type="http://schemas.openxmlformats.org/officeDocument/2006/relationships/hyperlink" Target="https://marketing.lumbre.lat/object/mkt-ven-r01-oa01"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hyperlink" Target="https://marketing.lumbre.lat/object/mkt-ven-r01-oa01" TargetMode="External"/>
  <Relationship Id="rId4" Type="http://schemas.openxmlformats.org/officeDocument/2006/relationships/hyperlink" Target="https://marketing.lumbre.lat/object/mkt-ven-r01-oa01"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hyperlink" Target="https://marketing.lumbre.lat/object/mkt-ven-r01-oa01"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hyperlink" Target="https://www.inegi.org.mx/app/denue/" TargetMode="External"/>
  <Relationship Id="rId4" Type="http://schemas.openxmlformats.org/officeDocument/2006/relationships/hyperlink" Target="https://es.wikipedia.org/wiki/Cotizaci%C3%B3n"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1-oa01" TargetMode="External"/>
  <Relationship Id="rId3"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ce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áct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ven-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el proceso de venta de la persuasión personal, nombra las cuatro etapas mínimas de cualquier venta (necesidad, oferta, decisión y acuerdo) y reconoce en qué etapa está cada conversación de venta que tenga delante, con la pregunta y el seguimiento que correspon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Fundamentos de la venta» (ruta «Qué es vender y qué no»). Enseña a separar el proceso de venta de la personalidad del vendedor, a nombrar las cuatro etapas mínimas de cualquier venta y a detectar en qué etapa se pierde a la gente. Incluye glosario, dos casos ficticios resueltos paso a paso, un método de revisión semanal, ocho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9]]></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ceso de venta · etapas de la venta · ventas para PyME · necesidad del cliente · cierre de ventas · delegación de ventas · revisión de conversaciones · ventas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s un proceso, no un don de caráct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es dueño de un negocio y vendes tú. Atiendes el teléfono, contestas por mensaje, das la cara en el local y al final de la semana te sientes cansado, pero no sabes en qué parte de la venta te fuiste. Cuando un cliente no compra, tu primera explicación es que la semana no fue buena, o que el cliente no traía presupuesto, o que no hubo confianza. Y la semana siguiente lo repites igual, con más esfuerzo y la misma pregunta: ¿qué me falta para vender má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s un proceso, no un don de caráct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ambia el punto de partida: la venta no es un rasgo de carácter, es una secuencia de etapas por las que pasa cualquier conversación. Al terminar vas a poder nombrar la etapa de cada conversación que tengas delante y saber qué preguntar en ese mom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s un proceso, no un don de caráct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as a lograr en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vas a poder hacer tres cosas concretas: explicar en qué se diferencia vender como proceso y vender con personalidad; nombrar las cuatro etapas por las que pasa cualquier conversación de venta; y tomar una conversación abierta, decidir en qué etapa está y escribir la pregunta que corresponde.]]></a:t>
            </a:r>
          </a:p>
        </p:txBody>
      </p:sp>
      <p:sp>
        <p:nvSpPr>
          <p:cNvPr id="11"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el proceso de venta de la personalidad del vendedor.]]></a:t>
            </a:r>
          </a:p>
        </p:txBody>
      </p:sp>
      <p:sp>
        <p:nvSpPr>
          <p:cNvPr id="13" name=""/>
          <p:cNvSpPr txBox="1"/>
          <p:nvPr/>
        </p:nvSpPr>
        <p:spPr>
          <a:xfrm>
            <a:off x="514350" y="36576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6576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cuatro etapas por las que pasa cualquier ve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es un proceso, no un don de caráct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en qué etapa está una conversación por lo que dice el cliente.]]></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seguimiento: qué queda, con quién y para cuándo.]]></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por qué se te va la gente y qué parte puedes repet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vende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no es «caer bien», ni «tener buena onda», ni «saber hablar». Es un proceso con cuatro hechos: una necesidad del cliente, una oferta que la cubre, una decisión y un acuerdo. Si falta uno, no hay venta, por muy pleasantas que hayan sido las pláticas.]]></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rte de tu venta se puede enseñar, escribir y repetir; otra se pierde en cada conversación. Cuando todo depende de que tú estés presente, no tienes un proceso: tienes una ventaja personal, y las ventajas personales funcionan… hasta que te vas de vacaciones o entra alguien nuev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vende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la palabra, el significado operativo y la confusión a evi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600450"/>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tar las cuatro etapas con u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 simpático en una ch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blema que el cliente quiere res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ú supones que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puesta que cubre esa 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ducto 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en que el cliente compara y el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gustó lo que le dij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9]]></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781175"/>
                <a:gridCol w="3600450"/>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claro de las dos p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e escribo»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forma de tratar a l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enta que se puede 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vende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etapas mínimas de una venta, con su pregunta y su señal. Ilustración propia de Lumbre Marketing; vigencia revisada 2026-10.]]></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tap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vender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uatro etapas son el mínimo común de cualquier venta, desde una panadería de barrio hasta una venta a empresas. Es lo mínimo que necesitas para ubicar una conversación. En la ruta siguiente verás el proceso completo, con más etapas y más preguntas; aquí basta con estas cuatro para saber dónde estás y qué pregun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es vender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9]]></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más cues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e confunde: «tengo don de carácter para vender» y «mi negocio vende bien porque yo soy así». El carácter explica por qué la primera conversación fue buena; el proceso explica por qué la segunda, la tercera y la cuarta también lo son. Una sola conversación no se puede repetir; un proceso sí.]]></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más esfuerzo no arregla una fu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dueño vende bien y no puede repetir su resultado, casi siempre es por la misma razón: no sabe en qué etapa pierde a la gente. Sabe que «no cerró», pero no sabe si faltó una necesidad clara, una oferta entendida, una decisión o un acuerdo. Cada una pide una acción distinta, y por fuera todas se parecen: el cliente no compr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más esfuerzo no arregla una fu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la trampa. Si el problema es de etapa, la respuesta del carácter («voy a hablar con más energía») no lo arregla: no cambia el momento de la conversación en el que te quedas. El esfuerzo multiplica lo que ya haces; lo que hay que cambiar es qué haces en cada etap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onviene ser honesto: puede que tu mes haya sido bueno porque tu producto es bueno, porque el mercado estaba tranquilo o porque te tocó un cliente fácil. Eso es una coincidencia favorable, no un proceso. La prueba es si funciona con otro cliente, en otro día y con otra persona que te cub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más esfuerzo no arregla una fuga · Ejemplo resuelto: una conversación que se cae en la etapa que no er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tex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Andina (nombre ficticio) es un taller de refacciones: el dueño, Beto, atiende en el mostrador y por teléfono. Es buena gente y el negocio vive de su trato. En la última semana conversó con seis clientes y no cerró ninguna venta; su conclusión fue «es que esta semana no peg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más esfuerzo no arregla una fuga · Ejemplo resuelto: una conversación que se cae en la etapa que no er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ubicar cada conversación en una etap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to saca su registro y anota, para cada plática, qué pidió el cliente y qué respondió él. Cuatro clientes dijeron qué les dolía y Beto contestó con la pieza y el monto. Dos pidieron una cotización formal. Beto los clasifica: cuatro pláticas en etapa de necesidad y dos en etapa de ofer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más esfuerzo no arregla una fuga · Ejemplo resuelto: una conversación que se cae en la etapa que no era · Paso 3 de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ver dónde se perd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cuatro de necesidad, Beto no hizo ni una pregunta: el cliente dijo qué le dolía y Beto ofreció la pieza que ya tenía en mente. Nunca hubo una necesidad explicada, y sin necesidad explicada no hay nada que comparar. En las dos de oferta, el cliente pidió que le mandaran la información y no volvió: Beto mandó una lista con el monto de cada pieza y ninguna pregunta, así que no abrió ninguna conversación, sólo hizo un enví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más esfuerzo no arregla una fuga · Ejemplo resuelto: una conversación que se cae en la etapa que no era · Paso 4 de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mbio concre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to no cambia su carácter: cambia el guion de dos preguntas. Antes de mencionar cualquier pieza, pregunta «¿qué pasa exactamente cuando…?». Y en lugar de mandar una lista, manda la cotización con dos opciones y pide una llamada de diez minutos. No hay ninguna promesa de resultado: hay una conversación agend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más esfuerzo no arregla una fuga · Ejemplo resuelto: una conversación que se cae en la etapa que no era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hora sí se puede repeti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siguiente, Beto cuenta otra vez cuántas conversaciones llegaron a la etapa de acuerdo y cuántas se quedaron en decisión. Eso ya es un dato de su negocio: se puede comparar con él mismo, se puede repetir y se puede corregir. Antes sólo tenía la sensación de «no peg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r qué más esfuerzo no arregla una fug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dice «lo voy a pensar» y se despide con educación. ¿En qué etapa está y qué te corresponde hace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ecesidad: sigue preguntando hasta que el cliente explique su problem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sión: ya entendió tu propuesta, ahora toca sostenerla con datos de tu negocio y resolver sus dudas]]></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erta: ya no diste nada concreto, así que mándale tu lista de product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ya decidió, sólo falta formalizar la fec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o o personalidad: qué se puede repet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ceso frente a personalidad. Ilustración propia de Lumbre Marketing; vigencia revisada 2026-10.]]></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oceso-personalidad.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o o personalidad: qué se puede repet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so tiene tres propiedades que la personalidad no tiene: se repite, se mide y se transfiere.]]></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pite»: el mismo guion, con las mismas preguntas, funciona con clientes distintos. Si el resultado cambia sólo porque cambió tu ánimo, todavía no tienes un proceso. «Se mide»: puedes contar en una hoja cuántas conversaciones llegaron a cada etapa; lo que no se cuenta no se mejora con método. «Se transfiere»: otra persona puede ejecutarlo sin que tú estés en la s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o o personalidad: qué se puede repet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lidad funciona bien en las dos primeras etapas y se pierde en las dos últimas. Por eso un dueño que «nació para vender» puede cerrar muy bien y no saber por qué su equipo no cierra igual: el resto no tiene su instinto, sólo lo que quedó escri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ceso o personalidad: qué se puede repet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tar bien a la gente» es un proceso de venta, porque se puede enseñar y se puede repet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ceso o personalidad: qué se puede repet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ueño que vende solo y no puede delegar, ¿qué le falta según esta le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esfuerzo y más ganas de vende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oceso escrito: etapas, preguntas, señales y seguimien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monto más bajo para competi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roducto más nuevo que ofrec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y lo que se pregunta en cada 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ceso de venta se puede escribir como una lista de preguntas. Ésta es la mínima:]]></a:t>
            </a:r>
          </a:p>
        </p:txBody>
      </p:sp>
      <p:sp>
        <p:nvSpPr>
          <p:cNvPr id="8" name=""/>
          <p:cNvSpPr txBox="1"/>
          <p:nvPr/>
        </p:nvSpPr>
        <p:spPr>
          <a:xfrm>
            <a:off x="514350" y="1952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dad: «¿qué problema quieres resolver?». Hasta que el cliente lo diga con sus palabras.]]></a:t>
            </a:r>
          </a:p>
        </p:txBody>
      </p:sp>
      <p:sp>
        <p:nvSpPr>
          <p:cNvPr id="9" name=""/>
          <p:cNvSpPr txBox="1"/>
          <p:nvPr/>
        </p:nvSpPr>
        <p:spPr>
          <a:xfrm>
            <a:off x="514350" y="2686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qué propongo para resolverlo?». Una propuesta concreta, con su alcance.]]></a:t>
            </a:r>
          </a:p>
        </p:txBody>
      </p:sp>
      <p:sp>
        <p:nvSpPr>
          <p:cNvPr id="10" name=""/>
          <p:cNvSpPr txBox="1"/>
          <p:nvPr/>
        </p:nvSpPr>
        <p:spPr>
          <a:xfrm>
            <a:off x="514350" y="34194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or qué decide conmigo y no con otro?». La pregunta que casi nadie hace y la que más due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tapas y lo que se pregunta en cada 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o: «¿en qué quedamos y para cuándo?». La pregunta que cierr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es lo que hace que esto sea un proceso y no una lista de frases bonitas: cada pregunta sólo tiene sentido después de la anterior. Si preguntas «¿en qué quedamos?» cuando el cliente apenas te oyó, estás apuran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etapas y lo que se pregunta en cada u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la señal que da el cliente con la etapa en la que está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ce qué le moles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de precio o detal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de tiempo o compa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a fecha o pide factur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er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s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uer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cesid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etapas y lo que se pregunta en cada u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asgo: ¿es del proceso o de la personalidad?]]></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ces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rsonal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 repite con cualquier client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se mide: no deja registr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escribe y se entreg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hereda con el car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etapas y lo que se pregunta en cada un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etapa de ___ el cliente entiende tu propuesta y compara; en la de ___ hay un compromiso claro de las dos partes. En la etapa de ___ el cliente dice qué le molesta; en la de ___ tú propones una solución concre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semanal de tus conversa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trabajo del mismo día. No necesitas un sistema ni una tabla en la nube: necesitas una hoja y quince minutos. La idea es convertir «sentí que este mes no pegó» en un dato que te diga en qué etapa se te va la gent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inco pasos: anotar, clasificar, contar, preguntar y corregir. Y una regla que lo hace funcionar: en la revisión no cambias tu manera de vender, sólo dejas por escrito qué preguntar en la etapa donde más gente se te qued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semanal de tus conversa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conversación de venta de la semana: la fecha, qué pidió el cliente y qué respondiste tú.]]></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 ponle a cada conversación una de las cuatro etapas, según la última frase del cl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en una hoja, cuenta cuántas conversaciones hubo en cada etapa. Ese número es tuy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elige la etapa donde se te fue más gente y escribe la pregunta que debiste hacer ahí.]]></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semanal de tus conversa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ige: la próxima conversación usa esa pregunta y nada más. Espera a la siguiente revisión para cambiar otra co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semanal de tus conversacio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método de revisión semanal de una ven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r cada conversación en una de las cuatro etap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ar cuántas conversaciones quedaron en cada etap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la etapa donde más gente se quedó y escribir su pregun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r esa pregunta en la siguiente conversación]]></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cada conversación con fecha, lo que pidió el cliente y lo que respondis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semanal de tus conversa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va un mes revisando sus conversaciones y sigue sin saber por qué no cierra. Detecta los errores del proces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 en una libreta los nombres de los clientes que le dijeron que no, sin apuntar en qué etapa estaba cada convers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enta cuántas conversaciones llegaron a la etapa de acuerdo y cuántas se quedaron en decis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e que el problema es la confianza y se propone hablar con más energía en las reunion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u semana, concluye que el mercado está lento y decide esperar a que se mejo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semanal de tus conversacione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conversación de venta que terminó sin venta. ¿En qué etapa se quedó? Escribe la pregunta que debiste hacer en ese momento y qué vas a hacer distinto en la siguiente conversación. Con que lo escribas en tu hoja, el método ya está empezando a funcionar.]]></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en qué etapa se quedó, usa la última frase que dijo el cliente: eso te dice en qué momento estaban.]]></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difícil: el dueño que vende bien y no puede dejar de ve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aso muy común en PyME: un dueño que vende bien, al que todos quieren tener en la llamada y a quien nadie le dice que no cuando se ofrece a cerrar. Y un día se da cuenta de que el negocio no crece porque él no puede dejar de vende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e pasa al delegar no es un problema de confianza ni de carácter, sino de proceso. La otra persona no sabe qué preguntar, en qué momento preguntar ni cómo se reconoce que el cliente cambió de etapa. Lo que el dueño hace «por instinto» no está en ningún papel, y por eso no se repite con otra perso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difícil: el dueño que vende bien y no puede dejar de ve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ereda quien se queda con tu venta. Ilustración propia de Lumbre Marketing; vigencia revisada 2026-10.]]></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ega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Ejemplo resuelto: qué le pasa al delegar sin proceso escrito · Paso 1 de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tex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ña Norma (nombre ficticio) lleva una papelería y mercería de barrio: vende en el mostrador, conoce a sus clientes por el nombre y su negocio vive de eso. Quiere delegar la atención del mostrador para tener tiempo de crecer, pero cada vez que manda a su ayudante, la venta se cae. Doña Norma concluye: «el muchacho no le agrada a la ge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Ejemplo resuelto: qué le pasa al delegar sin proceso escrit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oña Norma cree que pa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la cree que es un tema de trato: el ayudante es amable, pero no genera confianza. Por eso decide acompañarlo en las primeras visitas, resolver la duda con su presencia y terminar firmando ella. La venta se mantiene, pero la delegación no avanza y Doña Norma sigue atrapada en el mostrad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Ejemplo resuelto: qué le pasa al delegar sin proceso escrito · Paso 3 de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asa en realidad]]></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ña Norma escribe las cuatro etapas con sus propias palabras y descubre que en la etapa de decisión hace tres cosas que nadie más hace: pregunta para qué se va a usar el producto, llama al cliente por su nombre para recordar un detalle del mes pasado, y da una sola alternativa con una fecha. Sin esa lista, ella no podría explicar qué hizo bien: sólo podría decir que «cae bi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Ejemplo resuelto: qué le pasa al delegar sin proceso escrito · Paso 4 de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mbio que lo desbloque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guion de una página —las cuatro etapas, la pregunta de cada una, la señal que la delata y el seguimiento— y lo trabaja con el ayudante durante una semana. La primera vez que el ayudante aplica la etapa de decisión, Doña Norma no interviene. Al final del mes entra al mostrador menos días y el negocio no se apaga. Aquí no hay ninguna promesa de resultado: hay un proceso que quedó escrito y una conversación que ya no depende de una sola perso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aso difícil: el dueño que vende bien y no puede dejar de vend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dueño que sí puede delegar la venta del que no pue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u equipo le caiga bie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u proceso de venta esté escrito: etapas, preguntas, señales y seguimien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nga más tiempo disponibl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venda productos más fáciles de explic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aso difícil: el dueño que vende bien y no puede dejar de vender · Memoria: etapa y señ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é le mol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precio o detal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tiempo o comp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 fecha o pide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ite, se mide, se transfi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repite ni se mide: se hereda con el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Memoria: etapa y señal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ven-r01-oa01"/>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1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blema quieres resolv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pregunta de la etapa de necesidad. Abre la conversación y hace que el cliente diga qué le molesta con sus propias palabras. Si no lo dice con sus palabras, todavía no hay necesid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2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pongo para resolver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pregunta de la etapa de oferta. Tienes que dar una propuesta concreta: una opción, con su alcance. Dos opciones confunden y ninguna deja al cliente igu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3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decide conmigo y no con otr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pregunta de la etapa de decisión. Es la más incómoda y la más útil: obliga a que el cliente diga qué peso le da a lo que tú ofreces, y ahí es donde se decid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4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quedamos y para cuán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pregunta de la etapa de acuerdo. Convierte una buena intención en un compromiso con fecha. Si no hay fecha, monto ni responsable, todavía no hay acuer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5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etapa perdí a la ge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pregunta de control de tu negocio. Ningún curso te la responde: la responde tu hoja de revisión semanal, con el conteo de conversaciones que quedaron en cada etap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6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a un proceso de una personalida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 difícil: el dueño que vende bien y no puede dejar de vender · Tarjetas: la pregunta de cada etapa y el diagnóstico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oceso se repite, se mide y se transfiere. La personalidad no se repite, no se mide y se va con el dueño cuando deja el cargo; por eso el proceso es lo que hace delegable una ven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ción: proceso o don de caráct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oces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ersonalidad]]></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elegable]]></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elegar]]></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obación: proceso o don de caráct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el proceso de la personalidad y ubicas una conversación en una de las cuatro etapas. Siguiente paso: aplica la revisión semanal en tu hoja.]]></a:t>
            </a:r>
          </a:p>
        </p:txBody>
      </p:sp>
      <p:sp>
        <p:nvSpPr>
          <p:cNvPr id="12" name=""/>
          <p:cNvSpPr txBox="1"/>
          <p:nvPr/>
        </p:nvSpPr>
        <p:spPr>
          <a:xfrm>
            <a:off x="514350" y="36290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uatro etapas y al método de revisión. Lo importante es poder decir en qué etapa está una conversación y qué preguntar en ell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por qué «tener don de carácter» no es un método de vent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cuatro etapas y la pregunta de cada un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 etapa de una conversación por lo que dice el cliente.]]></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seguimiento: qué queda, con quién y para cuándo.]]></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 revisión semanal con sus cinco pasos.]]></a:t>
            </a:r>
          </a:p>
        </p:txBody>
      </p:sp>
      <p:sp>
        <p:nvSpPr>
          <p:cNvPr id="17" name=""/>
          <p:cNvSpPr txBox="1"/>
          <p:nvPr/>
        </p:nvSpPr>
        <p:spPr>
          <a:xfrm>
            <a:off x="514350" y="3857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8" name=""/>
          <p:cNvSpPr txBox="1"/>
          <p:nvPr/>
        </p:nvSpPr>
        <p:spPr>
          <a:xfrm>
            <a:off x="762000" y="3857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é parte de tu venta está escrita y qué parte depende de t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de la lección, qué aporta cada una y qué no dice. Vigencia revisada 2026-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05000"/>
                <a:gridCol w="42100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a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 DENUE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delo de registrar por unidad económica: cada negocio se anota con sus datos, igual que tú anotas cada conversación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plica cómo 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 Censos Económ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en lugar de opinar: aquí se traduce a contar las conversaciones de venta por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etapas de un proces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05000"/>
                <a:gridCol w="42100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a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 Mercado de Jama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lugar donde la venta se repite cada día con las mismas cuatro etapas: buscar, comparar, decidir y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guía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 Artesan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oficio donde el proceso se ve: el cliente observa las etapas antes de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plica cómo profesionalizar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9]]></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905000"/>
                <a:gridCol w="42100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a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 Vendedor ambu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enta que depende de una sola persona y no tiene proceso escrito: sirve para ver qué se pierde sin conocimient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modelo a imi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Directorio Estadístico Nacional de Unidades Econéricas (INEGI)]]></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el directorio y ubica las unidades económicas de tu zona: sirve para ver cuántos negocios hay como tú y a quién le compras. Vigencia revisada 2026-10.]]></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Cotizaci%C3%B3n"/>
              </a:rPr>
              <a:t><![CDATA[Qué es una cotización]]></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 la forma escrita de la etapa de oferta: qué se incluye, en qué plazo y bajo qué condiciones. Vigencia revisada 2026-1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Qué es vender y qué no»: «Las etapas de una venta», la ruta siguiente del curso «El proceso de venta, etapa por etapa». Lo que queda aquí —distinguir el proceso de venta de la persuasión personal y reconocer en qué etapa está cada conversación— se vuelve una etapa por etapa: lo que sigue es nombrar cada una y decir qué evidencia demuestra que una venta avanzó.]]></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1-oa01"/>
              </a:rPr>
              <a:t><![CDATA[Vender es un proceso, no un don de caráct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las etapas. Y tu tarea sale hoy: anota las conversaciones de venta de la última semana, clasifícalas en las cuatro etapas y cuenta. El número que salga es tuyo y no lo vas a comparar con el de nadie: te sirve para compararte contigo mismo la próxima seman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descubres que casi todas se quedan en la misma etapa, ya sabes dónde hay que trabajar: esa es la diferencia entre trabajar y tener la sensación de que nada p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2026-10-25T01:27:53Z</dcterms:created>
  <dcterms:modified xsi:type="dcterms:W3CDTF">2026-10-25T01:27:53Z</dcterms:modified>
  <dc:title>Vender es un proceso, no un don de carácter</dc:title>
  <dc:description>Presentación editable del OA «Vender es un proceso, no un don de carácter». Enlace: https://marketing.lumbre.lat/object/mkt-ven-r01-oa01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