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que el cliente ve de verdad»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que el cliente ve de verdad»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que el cliente ve de verdad»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que el cliente ve de verdad»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cio de lista y costo total»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cio de lista y costo total»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apas que se suman encima de tu lista» (2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apas que se suman encima de tu lista» (3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apas que se suman encima de tu lista» (4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a lista que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rretería El Tornillo (nombre ficticio) vende un equipo de aire acondicionado para casa. En su lista el equipo aparece en 10,000 pesos y nada más: sin columnas de condiciones, sin notas al pie y sin fecha. (Cifras inventadas para el ejercicio: no son precios de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o que el client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pregunta dos cosas: cuánto queda si paga de contado y si se lo instalan. El Tornillo contesta con la cifra de lista y con un «la instalación se cotiza aparte».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primera capa: el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escuento autorizado es de 500 pesos y termina el viernes. Sobre la lista, el equipo baja a 9,500. La fecha va escrita en la cotización y no en un cartel que se borra el viernes.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La segunda capa: la forma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rnillo cobra de contado, por transferencia o en abonos con la institución financiera. Los abonos no llevan descuento: la diferencia entre el precio de lista y el total con crédito es el costo del dinero, y alguien lo paga.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a tercera capa: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e abonos de 900 son 10,800. Tres abonos de 3,300 son 9,900. El descuento de contado deja 9,500. El descuento de contado deja 9,500 y el crédito la sube.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a cuarta y la quinta capa: garantía y ex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nstalación cuesta 800 pesos y va escrita como línea aparte, con su propio total. La garantía del taller cubre la mano de obra durante seis meses; la del fabricante cubre el equipo y la da el proveedor, no el taller.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El total que com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tres totales y no uno: de contado con instalación, 10,300; en tres abonos con instalación, 10,700; en doce abonos con instalación, 11,600. El mismo equipo aparece en tu lista como 10,000 y en la cabeza del cliente como tres números distintos.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erretería que descubre su prec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a decisión que sale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rnillo escribe las tres columnas en la cotización y le entrega al cliente el total con la condición de cada uno. Con eso la objeción de precio cambia de forma: ya no es «estás caro», es «me estás comparando con el precio de contado».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cantidad de cotizaciones que mandaste este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nco capas son las que el cliente puede ver y pagar: descuento, forma de pago, plazo, garantía y costos extra. La cantidad de cotizaciones que mandaste es un dato tuyo de operación: sirve para medir tu proceso de venta, pero no forma parte del precio que el cliente compara. Si esa cifra entra en la conversación, es para hablar de tu trabajo, no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apas de la lección y la tabla que las aclara con su pregunta y su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esconde el precio, y qué te toca a ti»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esconde el precio, y qué te toca a ti»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recto. Un descuento sin fecha es una intención, y una intención applied cuando pregunte quien llega primero. La fecha convierte la promoción en una condición verificable: el cliente sabe hasta cuándo puede aprovecharla, y tú puedes sostener lo que escribiste. En la ficha, el descuento son tres datos juntos: cuánto, sobre qué base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capa de la lección: el descuento como reducción con monto, base y fecha de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esta, aunque no se cobre por separado: una pieza, una hora de tu técnico, una reposición o un traslado. Si la das tú, hay que costearla y hay que decidir de dónde sale ese dinero. Y el cliente sí la compara: una garantía corta con quien responde en una semana no es lo mismo que una garantía larga con un tercero. La garantía es una capa del total, no un adorno de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capa de la lección: la garantía como costo que alguien carga y riesgo que alguien a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ber con qué precio y con qué condiciones está comparando: mismo plazo, misma forma de pago, mismos ex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responder hace falta el dato que hace la objeción: contra qué compara el cliente. Sin él, cualquier respuesta es una adivinanza, y las tres otras opciones lo que hacen es adivinar: repetir el precio, tocar un tema que es otra ruta (el presupuesto) o cambiar las condiciones de tu negocio sin saber si resuelven el problema. La comparación se responde comparando: misma ficha, do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mer paso del guion de respuesta: preguntar con qué precio y en qué condiciones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de lista → La cifra de tu catálogo antes de cualquier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total → Lo que el cliente paga una vez sumados crédito, plazo, garantía y ex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uento → Una reducción con monto, base y fecha de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En cuántos abonos y cada cuánto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antía → Qué se responde, por cuánto tiempo y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ción de precio → Una comparación que el cliente hace y tú todavía no has 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efiniciones del glosario de la lección, que son las que se usan en la ficha de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ecio de lista y la fecha de la lista → Lo que va en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descuento y hasta cuándo aplica → Lo que va en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mensualidad y el número de abonos → Lo que va en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garantía y por cuánto tiempo → Lo que va en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 que no venía incluido en la lista → Lo que va en la cot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osto de tu hora de trabajo bajo garantía → Lo que se queda en tu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costo de financiar al cliente durante el plazo → Lo que se queda en tu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é margen te deja cada condición que autorizas → Lo que se queda en tu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muestra al cliente las condiciones que él paga; el costo de tu garantía, del crédito y del margen se calcula aparte para saber si puedes sos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nco · descuento · plazo ·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tiene cinco capas de condiciones más la base, y su suma es el costo total que el cliente compara. Nombrarlas permite revisar tu propia cotización con una lista: ¿está el descuento con su fecha? ¿está la forma de pago? ¿está el plazo? ¿está la garantía? ¿están los extras? Si una falta, esa es la que se arregla primero, porque es la que el cliente está comparando sin sab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apas presentadas en la lección y aplicadas en el ejemplo resuelto de la ferr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una ficha que se pueda comparar»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una ficha que se pueda comparar»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 el precio de lista y la fecha de la lista → Anota el descuento: de cuánto, sobre qué base y hasta cuándo → Anota la forma de pago y quién paga el costo de cobrar → Anota el plazo en abonos y el costo que asumes mientras tanto → Define la garantía: qué cubre, por cuánto tiempo y quién responde → Suma los costos extra: envío, instalación e insumos → Suma el total, ponle fecha y compáralo con la alternativ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base y su fecha, porque sin ella no hay contra qué restar. Luego las condiciones, cada una con su dato: el descuento con su base y su fecha de fin, la forma de pago con el costo de cobrar, el plazo con lo que asumes mientras tanto, la garantía con lo que cubre y quién responde. Al final los extras y la suma, con la fecha al lado. Comparar con la alternativa del cliente es el último paso, no el primero: sólo tiene sentido cuando los dos lados están en la mism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lenado de la ficha de precio total, tal como aparece en la figura de la plan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a frase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escribe: «me dijo el de la otra tienda que su equipo me sale menos al mes». No sabe a cuánto al mes, ni en cuántos abonos, ni si esa otra oferta incluía la instalación.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ntestar nada, la pregunta es: ¿en cuántos abonos te lo ofrecieron y qué incluye ese precio? Una sola pregunta, sin defender el precio.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o que revel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compara el total con instalación y en doce abonos contra el precio de contado sin instalación de El Tornillo. No compara dos precios: compara dos paquetes.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comparación que sí se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enan las dos columnas con la misma ficha: mismo equipo, misma instalación, misma forma de pago y mismo plazo. Al volver comparables aparece la diferencia real, que es el costo del crédito y el del plazo.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respuesta en tre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rnillo responde: primero, «te lo dejamos en el mismo plazo que él»; segundo, «esa oferta no incluía la instalación, y la nuestra sí»; tercero, «si prefieres pagar de contado, aquí tienes el total de hoy».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o que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es barato», no regala un descuento que no estaba autorizado y no descalifica a la competencia: eso último le quita la salida al cliente y convierte la conversación en una pelea de precios.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el cliente dic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queda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icha quedan la alternativa del cliente, con sus condiciones, y la condición con la que El Tornillo sí puede trabajar. Con eso la objeción deja de repetirse en cada conversación: se responde con la misma estructura. (Cifras inven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4-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descuento que expira el viernes tiene que llevar su fech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cifra de lista con el precio: el total cambia con cada condición, así que las condiciones son justamente lo que hay que escribir. La tercera tiene un error: la garantía no es gratis; alguien carga la pieza, la hora de trabajo o la reposición, y si la das tú hay que costearla. La cuarta responde con un adjetivo a una objeción que es una comparación: el siguiente paso es preguntar contra qué compara y volver comparables las dos condiciones. La segunda, la quinta y la sexta sí se sostienen: so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eglas trabajadas en la lección: el precio de lista no es el total, la garantía tiene costo y la objeción se responde comparando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4-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la ficha de precio total con un caso inventado: un producto de tu negocio, con su precio de lista y la fecha de la lista, un descuento con su fecha de fin, una forma de pago con su plazo, una garantía y un costo extra. Después escribe la respuesta de tres pasos a la objeción de precio usando las condiciones de tu ficha. No pegues aquí cifras ni datos de tu negocio: la ficha se llena en tu cuaderno y se compara con el ejemplo de la ferret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una ficha que se pueda comparar · Memoria: condición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una ficha que se pueda comparar · Memoria: condición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una ficha que se pueda comparar · Memoria: condición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recio de lista y cos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cio de lista es una cifra; el costo total es la suma con descuento, forma de pago, plazo, garantía y costos ex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atos tiene un descuento además del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qué base se aplica, en qué momento y hasta cuándo. Sin fecha no hay descuento: hay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lazo no es neu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cliente paga a partes, tu operación se financia con tu capital de trabajo: ese costo lo paga alguien, y la ficha lo dej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la garantía tenga un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lguien carga la pieza, la hora de trabajo o la reposición. Si la das tú, hay que costearla y decidir de dónd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empiezas cuando el cliente dice que está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pregunta: ¿con qué precio y en qué condiciones está comparando? Sin ese dato, la respuesta es adivin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comparable una comparación de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 misma ficha para los dos lados: mismo equipo, mismos extras, misma forma de pago y mism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reglas tiene la ficha de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fila con un dato que el cliente pueda ver, la ficha con fecha, y las condiciones que tú vas a sostener, no las que te gustaría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4-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4377" r:id="rId1"/>
    <p:sldLayoutId id="2481914378" r:id="rId2"/>
    <p:sldLayoutId id="2481914379" r:id="rId3"/>
    <p:sldLayoutId id="24819143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fdb29586630ee75eb140dabcfc5fbbf4f66d5f2cdf3e6e61.jpg"/>
  <Relationship Id="rId3" Type="http://schemas.openxmlformats.org/officeDocument/2006/relationships/hyperlink" Target="https://marketing.lumbre.lat/object/mkt-ven-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marketing.lumbre.lat/object/mkt-ven-r04-oa01" TargetMode="External"/>
  <Relationship Id="rId4" Type="http://schemas.openxmlformats.org/officeDocument/2006/relationships/hyperlink" Target="https://marketing.lumbre.lat/object/mkt-ven-r04-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marketing.lumbre.lat/object/mkt-ven-r04-oa01" TargetMode="External"/>
  <Relationship Id="rId4" Type="http://schemas.openxmlformats.org/officeDocument/2006/relationships/hyperlink" Target="https://marketing.lumbre.lat/object/mkt-ven-r04-oa01"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marketing.lumbre.lat/object/mkt-ven-r04-oa01" TargetMode="External"/>
  <Relationship Id="rId4" Type="http://schemas.openxmlformats.org/officeDocument/2006/relationships/hyperlink" Target="https://marketing.lumbre.lat/object/mkt-ven-r04-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marketing.lumbre.lat/object/mkt-ven-r04-oa01" TargetMode="External"/>
  <Relationship Id="rId4" Type="http://schemas.openxmlformats.org/officeDocument/2006/relationships/hyperlink" Target="https://marketing.lumbre.lat/object/mkt-ven-r04-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marketing.lumbre.lat/object/mkt-ven-r04-oa01"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hyperlink" Target="https://es.wikipedia.org/wiki/Coste_total_de_propiedad" TargetMode="External"/>
  <Relationship Id="rId4" Type="http://schemas.openxmlformats.org/officeDocument/2006/relationships/hyperlink" Target="https://es.wikipedia.org/wiki/Precio" TargetMode="External"/>
  <Relationship Id="rId5" Type="http://schemas.openxmlformats.org/officeDocument/2006/relationships/hyperlink" Target="https://www.gob.mx/profeco"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4-oa01" TargetMode="External"/>
  <Relationship Id="rId3"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ven-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glosa el precio total que enfrenta tu cliente (precio de lista, descuento, forma de pago, plazo, garantía y costos extra), lo anotas en una ficha comparable y preparas la respuesta a la objeción de precio: con qué está comparando, qué condición igualas y qué paso prop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ruta de «Fundamentos de la venta». Enseña a ver el precio como lo ve el cliente: tu precio de lista más el descuento, la forma de pago, el plazo, la garantía y los costos extra. Incluye la ficha de precio total con un caso ficticio resuelto, un guion de respuesta a la objeción de precio, nueve actividades evaluad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 total · descuentos · forma de pago · plazo · garantía · objecion de precio · cotización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el cliente ve de verdad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tizas, mandas la lista y esperas. Cuando el cliente no compra, dice «está caro» y tú repites el precio más bajo que te autorizaron. Lo que casi nunca revisas es contra qué compara: el cliente no compara tu número con tu lista, lo compara con el total que va a pagar en otro lado, con otras condiciones. Tú ves una cifra de lista; él ve una mensualidad, un descuento que termina el viernes y una instalación que aparece aparte. Tú vendes una cosa y él compara otra: la misma, pero con reglas disti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el cliente ve de verdad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cobres caro ni barato. Es que el número que tú ves y el número que el cliente ve no son el mismo, y como no está escrito en ningún lado, cada quien lo acomoda a su manera. El descuento se aplica al final, el plazo no aparece en la cotización, la instalación se cotiza aparte y la garantía vive en la memoria de quien atiende. Cuando eso pasa, la objeción de precio no es una opinión: es una comparación mal hecha. Y una comparación mal hecha se responde con una comparación bien hecha, no con un adjeti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el cliente ve de verdad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instrumento: una ficha de precio total que desglosa lo que tu cliente enfrenta —descuento, forma de pago, plazo, garantía y costos extra— y un guion de respuesta a la objeción que empieza por una pregunta: ¿con qué estás comparan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el cliente ve de verdad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as a lograr en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poder hacer tres cosas concretas: distinguir el precio de lista del costo total que tu cliente compara; desglosar ese total en sus cinco capas (descuento, forma de pago, plazo, garantía y costos extra) y anotarlas en una ficha con fecha; y preparar la respuesta a «está caro» en tres pasos, empezando por saber con qué está comparando.]]></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el precio de lista del costo total que compara tu cl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que el cliente ve de verdad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glosas el total en cinco capas: descuento, forma de pago, plazo, garantía y costos ext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cada capa con la pregunta que la aclara y con un dato que el cliente pueda v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cuándo una comparación de precios está mezclando condiciones distint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respuesta de tres pasos a la objeción de precio, con tus condi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lista es una sola cifra: la que aparece en tu catálogo, en tu vitrina o en el primer renglón de tu cotización. Es un punto de partida, no un total. Y el total del cliente no es tu cifra: es la suya, la que resulta después de aplicar lo que tú mismo ofreciste. Un mismo producto puede tener tres totales distintos según las condiciones, y los tres están bien calcul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total es la suma de todo lo que el cliente paga y asume para llevarse lo que vendes: el precio de lista, menos el descuento que le diste, más lo que cuesta la forma de pago que eligió, más el costo del plazo, más lo que no venía incluido y, por último, el riesgo que asume con la garantía. Los dos primeros renglones los controlas tú; los tres siguientes los paga él, porque son suy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ideas no es de vocabulario: es de negocio. Cuando el dueño cree que su precio es el de lista y el cliente está comparando el total que le queda después de pagar el crédito y la instalación, no hay dos opiniones: hay dos números distintos hablando. La ficha de precio total existe para que esos dos números se puedan poner uno al lado del otro y se vea cuál es cuá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Los datos salen de tu operación y de tu política comercial, no de un promedio aje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390650"/>
                <a:gridCol w="464820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de tu catálogo antes de cualquier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lista o catálog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el cliente paga y asume por llevarte lo que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ficha de 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ción sobre el precio, con monto o porcentaje, con la base sobre la que se aplica y con la fecha en que ter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autorización de descu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390650"/>
                <a:gridCol w="464820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 transferencia, crédito o tarjeta: quién pone el dinero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s medios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ántos abonos y cada cuánt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política de 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la 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uesta cobrar: comisión, interés o gasto de cobr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banco o de la institución que te pr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390650"/>
                <a:gridCol w="464820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escrita de qué se responde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política de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viene en la lista: envío, instalación, insu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la lista dejó de ser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control de l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3]]></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390650"/>
                <a:gridCol w="464820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caro»: una comparación que el cliente hace y tú todavía no has 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conversación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lista es la base y nada más. El cliente compara la columna de la derecha: cinco capas que se suman encima de la cifra que tú public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ecio-lista-vs-tota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cio de lista y costo to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que más caro sale: creer que tu precio es el preci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o te cobro la cifra de lista y por eso me dices que soy caro.» El cliente no está comparando tu precio de lista: está comparando el total que le queda después de lo que él mismo eligió. Un descuento que se aplica al final, un plazo que no aparece en la cotización o una instalación que llega como sorpresa cambian el número que él tiene en la cabeza. Cuando los dos números no coinciden, el que gana la discusión es el que el cliente tiene en la cabeza, y no el que está bien escrito en tu lista. Por eso la ficha va antes que el argum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apas que se suman encima de tu lis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lista es la base. Encima hay cinco capas, y cada una se aclara con una pregunta distinta.]]></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el descuento. Un descuento no es un número: es una reducción con tres datos pegados —de cuánto es, sobre qué se aplica (sobre la lista o sobre el total ya descontado) y hasta cuándo—. Si no hay fecha, no hay descuento: hay una intención. Y si la fecha no está escrita, se aplica a quien pregunte primero, que es justo lo que no quie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apas que se suman encima de tu lis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forma de pago. Contado, transferencia, crédito propio, tarjeta. La forma de pago decide quién paga el costo del dinero. Si el cliente lo asume, ese costo entra en su total. Si tú lo absorbes, sale de tu margen, y eso se decide con los números abiertos, no con una sonri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apas que se suman encima de tu lis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el plazo. En cuántos abonos y cada cuánto. El plazo no es neutro: si el cliente paga a partes, tu operación se financia con tu capital de trabajo, y ese costo lo tiene que pagar alguien. Un precio con descuento y pago de contado no se compara con un precio sin descuento a doce abonos: son dos productos comerciales distintos con el mismo nomb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apas que se suman encima de tu lis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la garantía. Qué cubre, por cuánto tiempo y quién la da: el fabricante, el proveedor o tú. La garantía no es una frase bonita: es un costo que alguien carga (una pieza, una hora de tu técnico, una reposición) y es un riesgo que alguien asume. Si la das tú, hay que costearla; si no la costeas, la estás regalando y no lo sabe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son los costos extra: envío, instalación, insumos y ajustes. A veces hay un sexto renglón que no está en ninguna lista: lo que le toca hacer al cliente para comprarte, como recogerlo, buscarlo o subirlo. Ese costo también lo comp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apas que se suman encima de tu 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capas con la pregunta que las aclara y el dato que se anota. Si no puedes llenar la columna de la derecha, esa fila es un supue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095625"/>
                <a:gridCol w="3629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acl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no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cuánto es, sobre qué se aplica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o porcentaje, la base y la fecha de f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 transferencia, crédito o tarj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dio de pago y quién paga el costo de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ántos abonos y cada cuánt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onos, periodicidad y el costo que asumes mientras ta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bre, por cuánto tiempo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bre, el plazo y quién da la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390650"/>
                <a:gridCol w="3095625"/>
                <a:gridCol w="3629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acl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no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viene incluido en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 instalación, insumos y lo que le toca hacer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la suma con es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y la fecha, para que sea 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lista que se publi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rretería El Tornillo (nombre ficticio) vende un equipo de aire acondicionado para casa. En su lista el equipo aparece en 10,000 pesos y nada más: sin columnas de condiciones, sin notas al pie y sin fecha. (Cifras inventadas para el ejercicio: no son precios de merc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el cliente pregu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regunta dos cosas: cuánto queda si paga de contado y si se lo instalan. El Tornillo contesta con la cifra de lista y con un «la instalación se cotiza aparte». (Cifras inventadas para el ejerci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imera capa: el descu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uento autorizado es de 500 pesos y termina el viernes. Sobre la lista, el equipo baja a 9,500. La fecha va escrita en la cotización y no en un cartel que se borra el viernes. (Cifras inventadas para el ejerc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segunda capa: la forma de pag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rnillo cobra de contado, por transferencia o en abonos con la institución financiera. Los abonos no llevan descuento: la diferencia entre el precio de lista y el total con crédito es el costo del dinero, y alguien lo paga. (Cifras inventadas para el ejerc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tercera capa: el plaz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abonos de 900 son 10,800. Tres abonos de 3,300 son 9,900. El descuento de contado deja 9,500. El descuento de contado deja 9,500 y el crédito la sube. (Cifras inventadas para el ejerc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cuarta y la quinta capa: garantía y extr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talación cuesta 800 pesos y va escrita como línea aparte, con su propio total. La garantía del taller cubre la mano de obra durante seis meses; la del fabricante cubre el equipo y la da el proveedor, no el taller. (Cifras inventadas para el ejerc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l total que compara el cli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tres totales y no uno: de contado con instalación, 10,300; en tres abonos con instalación, 10,700; en doce abonos con instalación, 11,600. El mismo equipo aparece en tu lista como 10,000 y en la cabeza del cliente como tres números distintos. (Cifras inventadas para el ejerc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apas que se suman encima de tu lista · Ejemplo resuelto (caso ficticio): la ferretería que descubre su precio real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a decisión que sale de la fi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rnillo escribe las tres columnas en la cotización y le entrega al cliente el total con la condición de cada uno. Con eso la objeción de precio cambia de forma: ya no es «estás caro», es «me estás comparando con el precio de contado». (Cifras inventadas para el ejerci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capas que se suman encima de tu l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capas se suman encima del precio de lista. ¿Cuál de estas NO es una de ell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scuento y la fecha en que termi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de la garantía que das tú.]]></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ntidad de cotizaciones que mandaste este m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lazo y el costo del plaz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onde el precio, y qué te toca a ti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funciona en una PyME es simple: poner las condiciones por escrito junto al precio, hacer visible lo que no viene incluido y comparar con el mismo criterio. Una cotización con la instalación escrita como línea aparte, con el descuento y su fecha, y con la garantía enunciada tarda más en escribirse y evita meses de discusiones. Lo que no cambia es el resultado de la venta: eso depende de tu mercado, de tu oferta y de tu equip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onde el precio, y qué te toca a ti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te toca es construir el precio para que «parezca» más bajo y que el total aparezca después, ni prometer condiciones que dependen de un tercero al que no controlas, ni comparar tus precios con los de la competencia sin saber qué incluyen. Tampoco te toca adivinar el presupuesto del cliente: eso es otra lección y otra ru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onde el precio, y qué te toca a ti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línea que no depende de tu método ni de tu intuición: cómo se presentan precios, descuentos, promociones y garantías es un tema de protección al consumidor, y en México esa vigilancia la hace la Procuraduría Federal del Consumidor. Un descuento que nunca existió, una promoción que no cumples o una condición que queda escondida no son una estrategia de venta: son prácticas comerciales cuestionables, y el costo no es sólo para los negocios grandes. La vía correcta es la que te conviene: publicar el precio con sus condiciones, por escrito, y sostener lo que prome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onde el precio, y qué te toca a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quipo es el mismo en las tres columnas; cambia la condición. Por eso el total que compara el cliente es más alto cuanto más largo es el plaz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ndiciones-mismo-equi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esconde el precio, y qué te toca a ti]]></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cuento que termina el viernes es una fecha, no sólo un número: por eso la fecha tiene que ir escrita en la cotiz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esconde el precio, y qué te toca a ti]]></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garantía que da tu taller no cuesta nada, porque es un compromi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esconde el precio, y qué te toca a ti]]></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está caro». ¿Qué necesitas antes de responderl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 el precio más bajo que tienes autorizad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ber con qué precio y con qué condiciones está comparando: mismo plazo, misma forma de pago, mismos extr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le si cuenta con presupues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le un descuento de inmediato para cerra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o que significa en tu cotiz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 de lis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sto tot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cu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z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arantí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bjeción de pre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el cliente paga una vez sumados crédito, plazo, garantía y extras]]></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ducción con monto, base y fecha de fin]]></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cuántos abonos y cada cuánto se paga]]></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responde, por cuánto tiempo y quién responde]]></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comparación que el cliente hace y tú todavía no has visto]]></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cifra de tu catálogo antes de cualquier condi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lo ve el cliente en su cotización o se queda en tu cálculo intern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va en la cotiz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e queda en tu cálcul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ecio de lista y la fecha de la list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descuento y hasta cuándo aplic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mensualidad y el número de abon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arantía y por cuánto tiemp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 que no venía incluido en la l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osto de tu hora de trabajo bajo garantí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costo de financiar al cliente durante el plaz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é margen te deja cada condición que autoriza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precio total tiene ___ filas (precio de lista, ___, forma de pago, ___, garantía y costos extra) y su suma, con la fecha al lado, se llama el ___ que ve el cl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precio total es una tabla de seis renglones que cualquiera de tus vendedores pueda llenar en dos minutos: cinco filas de condiciones y una de suma. Se llena siempre en el mismo orden, de arriba hacia abajo, y se escribe con la fecha al lad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 una razón práctica: si empiezas por el precio y luego inventas las condiciones para que cuadren, las condiciones se ajustan al precio. Si empiezas por las condiciones —qué descuento, con qué forma de pago, en qué plazo, qué garantía, qué extras— y al final sumas, el total sale de tus decisiones y no de tu deseo de cerr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de uso. Primera: cada fila se llena con un dato que el cliente pueda ver; si no lo puede ver, no es una condición de venta, es un supuesto tuyo. Segunda: la ficha lleva fecha, porque una lista sin fecha es una lista vieja. Tercera: la misma ficha se usa en las dos direcciones: te sirve para cotizar y te sirve para responder «está caro», porque en las dos necesitas el mismo desglo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la más importante: la ficha no se rellena con el precio que te gustaría cobrar, sino con el que vas a sostener. La diferencia entre esas dos cosas es la que después aparece como «es un rob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is renglones y tres columnas. La del medio es la que hace el trabajo: la pregunta que aclara cada condición y evita que el renglón se llene de supuest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precio-total.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ficha que se pueda compar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la ficha de precio tot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el descuento: de cuánto, sobre qué base y hasta cuán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la forma de pago y quién paga el costo de cobr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 el plazo en abonos y el costo que asumes mientras tan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e la garantía: qué cubre, por cuánto tiempo y quién respond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ma los costos extra: envío, instalación e insumos]]></a:t>
            </a:r>
          </a:p>
        </p:txBody>
      </p:sp>
      <p:sp>
        <p:nvSpPr>
          <p:cNvPr id="14" name=""/>
          <p:cNvSpPr txBox="1"/>
          <p:nvPr/>
        </p:nvSpPr>
        <p:spPr>
          <a:xfrm>
            <a:off x="628650" y="3800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uma el total, ponle fecha y compáralo con la alternativa del cl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scribe el precio de lista y la fecha de la l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frase que lleg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escribe: «me dijo el de la otra tienda que su equipo me sale menos al mes». No sabe a cuánto al mes, ni en cuántos abonos, ni si esa otra oferta incluía la instalación. (Cifras inventadas para el ejerci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imera pregun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testar nada, la pregunta es: ¿en cuántos abonos te lo ofrecieron y qué incluye ese precio? Una sola pregunta, sin defender el precio. (Cifras inventadas para el ejerci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revela la respues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ompara el total con instalación y en doce abonos contra el precio de contado sin instalación de El Tornillo. No compara dos precios: compara dos paquetes. (Cifras inventadas para el ejercic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comparación que sí se puede hace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nan las dos columnas con la misma ficha: mismo equipo, misma instalación, misma forma de pago y mismo plazo. Al volver comparables aparece la diferencia real, que es el costo del crédito y el del plazo. (Cifras inventadas para el ejerci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respuesta en tres pas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rnillo responde: primero, «te lo dejamos en el mismo plazo que él»; segundo, «esa oferta no incluía la instalación, y la nuestra sí»; tercero, «si prefieres pagar de contado, aquí tienes el total de hoy». (Cifras inventadas para el ejercic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no dic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es barato», no regala un descuento que no estaba autorizado y no descalifica a la competencia: eso último le quita la salida al cliente y convierte la conversación en una pelea de precios. (Cifras inventadas para el ejercic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Ejemplo resuelto (caso ficticio): cuando el cliente dice «está car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queda ano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quedan la alternativa del cliente, con sus condiciones, y la condición con la que El Tornillo sí puede trabajar. Con eso la objeción deja de repetirse en cada conversación: se responde con la misma estructura. (Cifras inventadas para el ejerc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guion de la objeción de precio: una pregunta, una comparación en igualdad de condiciones y un solo paso. La respuesta sale de la ficha, no del discur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guion-objecion-prec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ficha que se pueda compa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s cotizaciones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es el mismo siempre, así que no hace falta escribir las condi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descuento que expira el viernes tiene que llevar su fecha escri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doce abonos contra un pago de contado no es comparar lo mis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arantía es una promesa gratis: no le cuesta nada al taller.»]]></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el cliente dice que está caro, le repito que es barato.»]]></a:t>
            </a:r>
          </a:p>
        </p:txBody>
      </p:sp>
      <p:sp>
        <p:nvSpPr>
          <p:cNvPr id="9" name=""/>
          <p:cNvSpPr txBox="1"/>
          <p:nvPr/>
        </p:nvSpPr>
        <p:spPr>
          <a:xfrm>
            <a:off x="628650" y="1943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leno la ficha con las condiciones y le pregunto con qué está comparan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una ficha que se pueda comparar]]></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la ficha de precio total con un caso inventado: un producto de tu negocio, con su precio de lista y la fecha de la lista, un descuento con su fecha de fin, una forma de pago con su plazo, una garantía y un costo extra. Después escribe la respuesta de tres pasos a la objeción de precio usando las condiciones de tu ficha. No pegues aquí cifras ni datos de tu negocio: la ficha se llena en tu cuaderno y se compara con el ejemplo de la ferreterí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llenar una fila sin inventar el dato, esa fila es un supuesto: márcala como pendiente en la cotización en lugar de rellenarla. Y si una condición no existe en tu negocio, déjalo escrito como «no aplica»: también es una respues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 · Memoria: condición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de tu catálogo antes de cualquier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paga con todas su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ducción con monto, base y fecha de f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 transferencia, crédito o tarj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ántos abonos y cada cuánt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una ficha que se pueda comparar · Memoria: condición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sponde, por cuánto tiempo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 instalación, insumos y lo que no venía in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aración que el cliente hace y tú no has 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Memoria: condición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ven-r04-oa01"/>
              </a:rPr>
              <a:t><![CDATA[Abrir el juego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recio de lista y costo tot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de lista es una cifra; el costo total es la suma con descuento, forma de pago, plazo, garantía y costos ext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atos tiene un descuento además del mo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qué base se aplica, en qué momento y hasta cuándo. Sin fecha no hay descuento: hay una inten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lazo no es neut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cliente paga a partes, tu operación se financia con tu capital de trabajo: ese costo lo paga alguien, y la ficha lo deja a la vis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la garantía tenga un cos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lguien carga la pieza, la hora de trabajo o la reposición. Si la das tú, hay que costearla y decidir de dónde sa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empiezas cuando el cliente dice que está ca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pregunta: ¿con qué precio y en qué condiciones está comparando? Sin ese dato, la respuesta es adivinanz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comparable una comparación de preci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misma ficha para los dos lados: mismo equipo, mismos extras, misma forma de pago y mismo plaz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reglas tiene la ficha de precio tot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una ficha que se pueda comparar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fila con un dato que el cliente pueda ver, la ficha con fecha, y las condiciones que tú vas a sostener, no las que te gustaría cobr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p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escu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garanti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bjecion]]></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el precio de lista del costo total, tienes una ficha con fecha para llenarla en dos minutos y sabes responder la objeción de precio comparando condiciones. Siguiente paso de la ruta: qué está comparando exactamente tu cliente cuando dice que está car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inco capas y al ejemplo de la ferretería. Casi siempre el fallo está en la tercera fila: la forma de pago o el plazo queda sin escribir, y sin ellos el total que comparas no es el total que ve el clien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el precio de lista del costo total y explicas la diferencia con un ejemplo de tu propia li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glosas el total en cinco capas: descuento, forma de pago, plazo, garantía y costos ext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cada capa con la pregunta que la aclara y con un dato que el cliente pueda ve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una comparación mal hecha: el mismo producto con condiciones distint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3]]></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s «está caro» comparando condiciones, no defendiendo un adjetivo.]]></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la ficha con fecha, lista para reutilizarla en tu próxima cotización.]]></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las condiciones de venta también son una línea legal]]></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presentan precios, descuentos, promociones, plazos y garantías no es sólo una decisión comercial: en México está bajo la vigilancia de la Procuraduría Federal del Consumidor (PROFEC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3]]></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escuento que nunca existió, una promoción que no cumples o una condición que queda escondida son prácticas comerciales cuestionables, y el costo no es sólo para los negocios grandes. La vía correcta es la misma que te conviene: precio y condiciones por escrito, lo mismo en la cotización, en la página y en el mostrador, y lo que prometes se cumple.]]></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caso tiene garantías extendidas, crédito propio o promociones con plazos, haz que un profesional los revise antes de publicarlos: esto no sustituye la asesoría legal de un profesiona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México. Vigencia revisada 2026-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3]]></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362200"/>
                <a:gridCol w="344805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precio y en qué se distingue del costo y del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precios ni reglas de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iende por costo y por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y Descuen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porcent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coste total de propiedad y qué elementos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total de propiedad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 a la ficha; sin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3]]></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362200"/>
                <a:gridCol w="344805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garantía y qué la distingue de la calidad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s reglas legales las revisa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vigila las condiciones comerciales de precio en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uraduría Federal del Consumidor (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sus criterios cambian y no sustituyen asesoría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362200"/>
                <a:gridCol w="3448050"/>
                <a:gridCol w="2305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úmeros, nombres y condicion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decir de un precio y cuándo es una línea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revisar con un profesional;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oste_total_de_propiedad"/>
              </a:rPr>
              <a:t><![CDATA[Coste total de propiedad: el costo real de tener alg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la lista de costos que incluye con las filas de tu ficha de precio total.]]></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recio"/>
              </a:rPr>
              <a:t><![CDATA[Precio: la definición que sustenta el desglose]]></a:t>
            </a:r>
          </a:p>
        </p:txBody>
      </p:sp>
      <p:sp>
        <p:nvSpPr>
          <p:cNvPr id="10" name=""/>
          <p:cNvSpPr txBox="1"/>
          <p:nvPr/>
        </p:nvSpPr>
        <p:spPr>
          <a:xfrm>
            <a:off x="514350" y="2590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separar precio, costo y valor antes de llenar la ficha.]]></a:t>
            </a:r>
          </a:p>
        </p:txBody>
      </p:sp>
      <p:sp>
        <p:nvSpPr>
          <p:cNvPr id="11" name=""/>
          <p:cNvSpPr txBox="1"/>
          <p:nvPr/>
        </p:nvSpPr>
        <p:spPr>
          <a:xfrm>
            <a:off x="514350" y="2952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gob.mx/profeco"/>
              </a:rPr>
              <a:t><![CDATA[Procuraduría Federal del Consumidor: quién vigila las condiciones de precio]]></a:t>
            </a:r>
          </a:p>
        </p:txBody>
      </p:sp>
      <p:sp>
        <p:nvSpPr>
          <p:cNvPr id="12"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qué prácticas comerciales sobre precios y promociones están bajo su vigilancia antes de publicar un precio con condicione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4-oa01"/>
              </a:rPr>
              <a:t><![CDATA[El precio que el cliente ve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precio que el cliente ve de verdad»: «Es caro», la ruta siguiente del curso «Las cuatro objeciones que siempre llegan» (área «Objeciones y resistencia», curso de otra área). Lo que queda aquí —la ficha de precio total y el criterio de comparar condiciones— también decide la respuesta a la objeción de precio; sólo que el «es caro» que llega ahí no siempre es lo mismo: detrás de la misma frase puede haber una comparación mal hecha, una falta de valor o un presupuesto que ya está comprometido. Esta lección te dejó el criterio y el instrumento de medición; la siguiente los lleva al diagnóstico de la obje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2026-10-25T03:15:04Z</dcterms:created>
  <dcterms:modified xsi:type="dcterms:W3CDTF">2026-10-25T03:15:04Z</dcterms:modified>
  <dc:title>El precio que el cliente ve de verdad</dc:title>
  <dc:description>Presentación editable del OA «El precio que el cliente ve de verdad». Enlace: https://marketing.lumbre.lat/object/mkt-ven-r04-oa01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